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9144000" cy="6858000" type="screen4x3"/>
  <p:notesSz cx="677862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68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0163" y="0"/>
            <a:ext cx="29368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32339-F717-4893-845C-27C50C1FA2A0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7863" y="4778375"/>
            <a:ext cx="5422900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368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0163" y="9431338"/>
            <a:ext cx="29368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14A80-C066-4A28-A046-B693130AF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170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14A80-C066-4A28-A046-B693130AF40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150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03899-03A7-476C-A0E0-BC2134C21B71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B2C73-BA88-4664-A8FA-A10003EE5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882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03899-03A7-476C-A0E0-BC2134C21B71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B2C73-BA88-4664-A8FA-A10003EE5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384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03899-03A7-476C-A0E0-BC2134C21B71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B2C73-BA88-4664-A8FA-A10003EE5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658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03899-03A7-476C-A0E0-BC2134C21B71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B2C73-BA88-4664-A8FA-A10003EE5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499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03899-03A7-476C-A0E0-BC2134C21B71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B2C73-BA88-4664-A8FA-A10003EE5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47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03899-03A7-476C-A0E0-BC2134C21B71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B2C73-BA88-4664-A8FA-A10003EE5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772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03899-03A7-476C-A0E0-BC2134C21B71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B2C73-BA88-4664-A8FA-A10003EE5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125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03899-03A7-476C-A0E0-BC2134C21B71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B2C73-BA88-4664-A8FA-A10003EE5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259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03899-03A7-476C-A0E0-BC2134C21B71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B2C73-BA88-4664-A8FA-A10003EE5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992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03899-03A7-476C-A0E0-BC2134C21B71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B2C73-BA88-4664-A8FA-A10003EE5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542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03899-03A7-476C-A0E0-BC2134C21B71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B2C73-BA88-4664-A8FA-A10003EE5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085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03899-03A7-476C-A0E0-BC2134C21B71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B2C73-BA88-4664-A8FA-A10003EE5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430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572000" y="116632"/>
            <a:ext cx="4536504" cy="43204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к постановлению администрации городского округа города Елец  от  «______» ________________2025  № __________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9934" y="490627"/>
            <a:ext cx="8406824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Схема объездной </a:t>
            </a:r>
            <a:r>
              <a:rPr lang="ru-RU" sz="1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дороги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6428507"/>
            <a:ext cx="403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Малютина Елена Сергеевна 8 (47467) 3 04 10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7568" y="6013205"/>
            <a:ext cx="2886337" cy="369332"/>
          </a:xfrm>
          <a:prstGeom prst="rect">
            <a:avLst/>
          </a:prstGeom>
          <a:ln cmpd="sng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800" dirty="0"/>
              <a:t>- - - - -  </a:t>
            </a:r>
            <a:r>
              <a:rPr lang="ru-RU" sz="900" dirty="0"/>
              <a:t>Возможна схема объезда</a:t>
            </a:r>
          </a:p>
          <a:p>
            <a:r>
              <a:rPr lang="ru-RU" sz="900" dirty="0"/>
              <a:t>             Зона перекрытия </a:t>
            </a:r>
            <a:endParaRPr lang="ru-RU" sz="8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90737" y="6311105"/>
            <a:ext cx="32403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0F2FD72-B805-4709-8A5C-96E5C8FDAA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79316"/>
            <a:ext cx="7992888" cy="5199609"/>
          </a:xfrm>
          <a:prstGeom prst="rect">
            <a:avLst/>
          </a:prstGeom>
        </p:spPr>
      </p:pic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AEF8AD70-0023-41F7-AD31-6B0FB7618EB5}"/>
              </a:ext>
            </a:extLst>
          </p:cNvPr>
          <p:cNvCxnSpPr>
            <a:cxnSpLocks/>
          </p:cNvCxnSpPr>
          <p:nvPr/>
        </p:nvCxnSpPr>
        <p:spPr>
          <a:xfrm flipV="1">
            <a:off x="2123728" y="5533867"/>
            <a:ext cx="43703" cy="271397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1A20E2E0-8BA5-404E-BCBF-0074607D9EF8}"/>
              </a:ext>
            </a:extLst>
          </p:cNvPr>
          <p:cNvCxnSpPr>
            <a:cxnSpLocks/>
          </p:cNvCxnSpPr>
          <p:nvPr/>
        </p:nvCxnSpPr>
        <p:spPr>
          <a:xfrm>
            <a:off x="2167431" y="5533866"/>
            <a:ext cx="237875" cy="36006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0021DF4C-9196-4D3E-9A75-274015300A64}"/>
              </a:ext>
            </a:extLst>
          </p:cNvPr>
          <p:cNvCxnSpPr>
            <a:cxnSpLocks/>
          </p:cNvCxnSpPr>
          <p:nvPr/>
        </p:nvCxnSpPr>
        <p:spPr>
          <a:xfrm flipV="1">
            <a:off x="2405306" y="2662950"/>
            <a:ext cx="438502" cy="2906922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0CC29285-23FE-4495-B06F-716BB8E6E230}"/>
              </a:ext>
            </a:extLst>
          </p:cNvPr>
          <p:cNvCxnSpPr>
            <a:cxnSpLocks/>
          </p:cNvCxnSpPr>
          <p:nvPr/>
        </p:nvCxnSpPr>
        <p:spPr>
          <a:xfrm flipH="1" flipV="1">
            <a:off x="2801596" y="2468450"/>
            <a:ext cx="42212" cy="19450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6DF45DC8-9CB4-41BD-B8B0-42A969D9097D}"/>
              </a:ext>
            </a:extLst>
          </p:cNvPr>
          <p:cNvCxnSpPr>
            <a:cxnSpLocks/>
          </p:cNvCxnSpPr>
          <p:nvPr/>
        </p:nvCxnSpPr>
        <p:spPr>
          <a:xfrm flipV="1">
            <a:off x="2801596" y="2085286"/>
            <a:ext cx="114220" cy="38316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597706E3-9B4B-481C-A45B-4C4C473EA041}"/>
              </a:ext>
            </a:extLst>
          </p:cNvPr>
          <p:cNvCxnSpPr>
            <a:cxnSpLocks/>
          </p:cNvCxnSpPr>
          <p:nvPr/>
        </p:nvCxnSpPr>
        <p:spPr>
          <a:xfrm flipV="1">
            <a:off x="2915816" y="1268760"/>
            <a:ext cx="36004" cy="816526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D5E26703-003F-48D1-889B-6F118DC9FB15}"/>
              </a:ext>
            </a:extLst>
          </p:cNvPr>
          <p:cNvCxnSpPr>
            <a:cxnSpLocks/>
          </p:cNvCxnSpPr>
          <p:nvPr/>
        </p:nvCxnSpPr>
        <p:spPr>
          <a:xfrm flipV="1">
            <a:off x="2951820" y="1137106"/>
            <a:ext cx="828092" cy="131654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227458EA-D81F-4E5C-92B0-12333C53C6A7}"/>
              </a:ext>
            </a:extLst>
          </p:cNvPr>
          <p:cNvCxnSpPr>
            <a:cxnSpLocks/>
          </p:cNvCxnSpPr>
          <p:nvPr/>
        </p:nvCxnSpPr>
        <p:spPr>
          <a:xfrm flipV="1">
            <a:off x="3779912" y="1081570"/>
            <a:ext cx="432048" cy="56334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BEC5266F-6F45-4A83-8790-D92A6D445F70}"/>
              </a:ext>
            </a:extLst>
          </p:cNvPr>
          <p:cNvCxnSpPr>
            <a:cxnSpLocks/>
          </p:cNvCxnSpPr>
          <p:nvPr/>
        </p:nvCxnSpPr>
        <p:spPr>
          <a:xfrm flipH="1" flipV="1">
            <a:off x="4211960" y="1083562"/>
            <a:ext cx="531060" cy="7271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E6BAC384-D526-4F72-8CD0-802FA4A6ED44}"/>
              </a:ext>
            </a:extLst>
          </p:cNvPr>
          <p:cNvCxnSpPr>
            <a:cxnSpLocks/>
          </p:cNvCxnSpPr>
          <p:nvPr/>
        </p:nvCxnSpPr>
        <p:spPr>
          <a:xfrm flipH="1" flipV="1">
            <a:off x="4734018" y="1095321"/>
            <a:ext cx="18002" cy="8357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821BA520-908D-4F03-9D9D-BB14A1A51CD7}"/>
              </a:ext>
            </a:extLst>
          </p:cNvPr>
          <p:cNvCxnSpPr>
            <a:cxnSpLocks/>
          </p:cNvCxnSpPr>
          <p:nvPr/>
        </p:nvCxnSpPr>
        <p:spPr>
          <a:xfrm flipV="1">
            <a:off x="4211960" y="1203332"/>
            <a:ext cx="504056" cy="23914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35C9E039-BF42-4F52-80CE-7A282A708893}"/>
              </a:ext>
            </a:extLst>
          </p:cNvPr>
          <p:cNvCxnSpPr>
            <a:cxnSpLocks/>
          </p:cNvCxnSpPr>
          <p:nvPr/>
        </p:nvCxnSpPr>
        <p:spPr>
          <a:xfrm flipV="1">
            <a:off x="4716016" y="1178560"/>
            <a:ext cx="27003" cy="24774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id="{829B58D9-8DCA-4567-9631-5E55BCB2F872}"/>
              </a:ext>
            </a:extLst>
          </p:cNvPr>
          <p:cNvCxnSpPr>
            <a:cxnSpLocks/>
          </p:cNvCxnSpPr>
          <p:nvPr/>
        </p:nvCxnSpPr>
        <p:spPr>
          <a:xfrm flipH="1">
            <a:off x="4203842" y="1404777"/>
            <a:ext cx="8118" cy="8380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>
            <a:extLst>
              <a:ext uri="{FF2B5EF4-FFF2-40B4-BE49-F238E27FC236}">
                <a16:creationId xmlns:a16="http://schemas.microsoft.com/office/drawing/2014/main" id="{BD618925-C8AE-4CAB-85B6-C73F6FFA8C53}"/>
              </a:ext>
            </a:extLst>
          </p:cNvPr>
          <p:cNvCxnSpPr>
            <a:cxnSpLocks/>
          </p:cNvCxnSpPr>
          <p:nvPr/>
        </p:nvCxnSpPr>
        <p:spPr>
          <a:xfrm>
            <a:off x="4167838" y="1428330"/>
            <a:ext cx="72008" cy="3792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>
            <a:extLst>
              <a:ext uri="{FF2B5EF4-FFF2-40B4-BE49-F238E27FC236}">
                <a16:creationId xmlns:a16="http://schemas.microsoft.com/office/drawing/2014/main" id="{9B2CA815-4723-4E33-B820-5CED4394C045}"/>
              </a:ext>
            </a:extLst>
          </p:cNvPr>
          <p:cNvCxnSpPr>
            <a:cxnSpLocks/>
          </p:cNvCxnSpPr>
          <p:nvPr/>
        </p:nvCxnSpPr>
        <p:spPr>
          <a:xfrm>
            <a:off x="2087724" y="5795597"/>
            <a:ext cx="72008" cy="3792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:a16="http://schemas.microsoft.com/office/drawing/2014/main" id="{8AA4C306-0D59-4C04-AD86-DD955E8FECD1}"/>
              </a:ext>
            </a:extLst>
          </p:cNvPr>
          <p:cNvCxnSpPr>
            <a:cxnSpLocks/>
          </p:cNvCxnSpPr>
          <p:nvPr/>
        </p:nvCxnSpPr>
        <p:spPr>
          <a:xfrm flipV="1">
            <a:off x="2087724" y="5789752"/>
            <a:ext cx="72008" cy="4961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>
            <a:extLst>
              <a:ext uri="{FF2B5EF4-FFF2-40B4-BE49-F238E27FC236}">
                <a16:creationId xmlns:a16="http://schemas.microsoft.com/office/drawing/2014/main" id="{9550FF1B-BF15-4F00-90A9-C867C37F9AB8}"/>
              </a:ext>
            </a:extLst>
          </p:cNvPr>
          <p:cNvCxnSpPr>
            <a:cxnSpLocks/>
          </p:cNvCxnSpPr>
          <p:nvPr/>
        </p:nvCxnSpPr>
        <p:spPr>
          <a:xfrm>
            <a:off x="1467089" y="2453054"/>
            <a:ext cx="1334507" cy="15204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:a16="http://schemas.microsoft.com/office/drawing/2014/main" id="{0AF203F2-9AC7-41B1-A21E-A5FD942BEC85}"/>
              </a:ext>
            </a:extLst>
          </p:cNvPr>
          <p:cNvCxnSpPr>
            <a:cxnSpLocks/>
          </p:cNvCxnSpPr>
          <p:nvPr/>
        </p:nvCxnSpPr>
        <p:spPr>
          <a:xfrm>
            <a:off x="1079612" y="2937456"/>
            <a:ext cx="1656184" cy="79208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:a16="http://schemas.microsoft.com/office/drawing/2014/main" id="{0846C92B-36C5-408B-832A-16548D2EAA5F}"/>
              </a:ext>
            </a:extLst>
          </p:cNvPr>
          <p:cNvCxnSpPr>
            <a:cxnSpLocks/>
          </p:cNvCxnSpPr>
          <p:nvPr/>
        </p:nvCxnSpPr>
        <p:spPr>
          <a:xfrm>
            <a:off x="536257" y="1294585"/>
            <a:ext cx="2009711" cy="7318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:a16="http://schemas.microsoft.com/office/drawing/2014/main" id="{547C1B2A-50A4-414B-9978-D684E7825445}"/>
              </a:ext>
            </a:extLst>
          </p:cNvPr>
          <p:cNvCxnSpPr>
            <a:cxnSpLocks/>
          </p:cNvCxnSpPr>
          <p:nvPr/>
        </p:nvCxnSpPr>
        <p:spPr>
          <a:xfrm>
            <a:off x="1079612" y="2645143"/>
            <a:ext cx="740072" cy="16563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:a16="http://schemas.microsoft.com/office/drawing/2014/main" id="{F0249E28-8C61-4557-8390-AB90F731C879}"/>
              </a:ext>
            </a:extLst>
          </p:cNvPr>
          <p:cNvCxnSpPr>
            <a:cxnSpLocks/>
          </p:cNvCxnSpPr>
          <p:nvPr/>
        </p:nvCxnSpPr>
        <p:spPr>
          <a:xfrm flipH="1">
            <a:off x="1403648" y="1362978"/>
            <a:ext cx="173566" cy="1736145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120">
            <a:extLst>
              <a:ext uri="{FF2B5EF4-FFF2-40B4-BE49-F238E27FC236}">
                <a16:creationId xmlns:a16="http://schemas.microsoft.com/office/drawing/2014/main" id="{F42B94F3-9945-4A7D-99CD-DFBD9E47DA37}"/>
              </a:ext>
            </a:extLst>
          </p:cNvPr>
          <p:cNvCxnSpPr>
            <a:cxnSpLocks/>
          </p:cNvCxnSpPr>
          <p:nvPr/>
        </p:nvCxnSpPr>
        <p:spPr>
          <a:xfrm flipH="1">
            <a:off x="1051611" y="1350118"/>
            <a:ext cx="170907" cy="158733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>
            <a:extLst>
              <a:ext uri="{FF2B5EF4-FFF2-40B4-BE49-F238E27FC236}">
                <a16:creationId xmlns:a16="http://schemas.microsoft.com/office/drawing/2014/main" id="{14B35288-A34F-4973-B06E-716DD5AA1134}"/>
              </a:ext>
            </a:extLst>
          </p:cNvPr>
          <p:cNvCxnSpPr>
            <a:cxnSpLocks/>
          </p:cNvCxnSpPr>
          <p:nvPr/>
        </p:nvCxnSpPr>
        <p:spPr>
          <a:xfrm>
            <a:off x="2167431" y="2860985"/>
            <a:ext cx="608260" cy="165572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>
            <a:extLst>
              <a:ext uri="{FF2B5EF4-FFF2-40B4-BE49-F238E27FC236}">
                <a16:creationId xmlns:a16="http://schemas.microsoft.com/office/drawing/2014/main" id="{107DCA3B-0818-4649-B8C2-B2AA4B7EB85A}"/>
              </a:ext>
            </a:extLst>
          </p:cNvPr>
          <p:cNvCxnSpPr>
            <a:cxnSpLocks/>
          </p:cNvCxnSpPr>
          <p:nvPr/>
        </p:nvCxnSpPr>
        <p:spPr>
          <a:xfrm flipH="1">
            <a:off x="1898011" y="3450787"/>
            <a:ext cx="138010" cy="560935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единительная линия 128">
            <a:extLst>
              <a:ext uri="{FF2B5EF4-FFF2-40B4-BE49-F238E27FC236}">
                <a16:creationId xmlns:a16="http://schemas.microsoft.com/office/drawing/2014/main" id="{D25EE3EC-A1C6-4504-B7B7-B0E2D3FC2729}"/>
              </a:ext>
            </a:extLst>
          </p:cNvPr>
          <p:cNvCxnSpPr>
            <a:cxnSpLocks/>
          </p:cNvCxnSpPr>
          <p:nvPr/>
        </p:nvCxnSpPr>
        <p:spPr>
          <a:xfrm>
            <a:off x="2017252" y="789305"/>
            <a:ext cx="51915" cy="86927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>
            <a:extLst>
              <a:ext uri="{FF2B5EF4-FFF2-40B4-BE49-F238E27FC236}">
                <a16:creationId xmlns:a16="http://schemas.microsoft.com/office/drawing/2014/main" id="{C3CE193D-285A-439C-88C7-FE664DB9772C}"/>
              </a:ext>
            </a:extLst>
          </p:cNvPr>
          <p:cNvCxnSpPr>
            <a:cxnSpLocks/>
          </p:cNvCxnSpPr>
          <p:nvPr/>
        </p:nvCxnSpPr>
        <p:spPr>
          <a:xfrm>
            <a:off x="2258309" y="792258"/>
            <a:ext cx="39231" cy="900597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>
            <a:extLst>
              <a:ext uri="{FF2B5EF4-FFF2-40B4-BE49-F238E27FC236}">
                <a16:creationId xmlns:a16="http://schemas.microsoft.com/office/drawing/2014/main" id="{C3A341C9-9C2D-44BF-8593-E0932A9C222B}"/>
              </a:ext>
            </a:extLst>
          </p:cNvPr>
          <p:cNvCxnSpPr>
            <a:cxnSpLocks/>
          </p:cNvCxnSpPr>
          <p:nvPr/>
        </p:nvCxnSpPr>
        <p:spPr>
          <a:xfrm>
            <a:off x="2415122" y="792258"/>
            <a:ext cx="80067" cy="973695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единительная линия 134">
            <a:extLst>
              <a:ext uri="{FF2B5EF4-FFF2-40B4-BE49-F238E27FC236}">
                <a16:creationId xmlns:a16="http://schemas.microsoft.com/office/drawing/2014/main" id="{D05D1FDB-2AF6-47DD-9E9A-398395BBC888}"/>
              </a:ext>
            </a:extLst>
          </p:cNvPr>
          <p:cNvCxnSpPr>
            <a:cxnSpLocks/>
          </p:cNvCxnSpPr>
          <p:nvPr/>
        </p:nvCxnSpPr>
        <p:spPr>
          <a:xfrm flipH="1">
            <a:off x="2255085" y="1765953"/>
            <a:ext cx="237004" cy="1663047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единительная линия 136">
            <a:extLst>
              <a:ext uri="{FF2B5EF4-FFF2-40B4-BE49-F238E27FC236}">
                <a16:creationId xmlns:a16="http://schemas.microsoft.com/office/drawing/2014/main" id="{F5D94C80-E0F2-4418-A104-4BD210F57F41}"/>
              </a:ext>
            </a:extLst>
          </p:cNvPr>
          <p:cNvCxnSpPr>
            <a:cxnSpLocks/>
          </p:cNvCxnSpPr>
          <p:nvPr/>
        </p:nvCxnSpPr>
        <p:spPr>
          <a:xfrm flipH="1">
            <a:off x="1556048" y="1515378"/>
            <a:ext cx="173566" cy="1736145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>
            <a:extLst>
              <a:ext uri="{FF2B5EF4-FFF2-40B4-BE49-F238E27FC236}">
                <a16:creationId xmlns:a16="http://schemas.microsoft.com/office/drawing/2014/main" id="{64335E6E-3D46-4172-B5B8-F67FEAAB933D}"/>
              </a:ext>
            </a:extLst>
          </p:cNvPr>
          <p:cNvCxnSpPr>
            <a:cxnSpLocks/>
          </p:cNvCxnSpPr>
          <p:nvPr/>
        </p:nvCxnSpPr>
        <p:spPr>
          <a:xfrm flipH="1">
            <a:off x="1612284" y="1629443"/>
            <a:ext cx="462532" cy="2100101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единительная линия 139">
            <a:extLst>
              <a:ext uri="{FF2B5EF4-FFF2-40B4-BE49-F238E27FC236}">
                <a16:creationId xmlns:a16="http://schemas.microsoft.com/office/drawing/2014/main" id="{720267BC-094E-46D8-88FF-37D5D6FAB764}"/>
              </a:ext>
            </a:extLst>
          </p:cNvPr>
          <p:cNvCxnSpPr>
            <a:cxnSpLocks/>
          </p:cNvCxnSpPr>
          <p:nvPr/>
        </p:nvCxnSpPr>
        <p:spPr>
          <a:xfrm flipH="1">
            <a:off x="2205683" y="1658575"/>
            <a:ext cx="98816" cy="864849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единительная линия 143">
            <a:extLst>
              <a:ext uri="{FF2B5EF4-FFF2-40B4-BE49-F238E27FC236}">
                <a16:creationId xmlns:a16="http://schemas.microsoft.com/office/drawing/2014/main" id="{64DCAD33-93B5-4D71-8406-4283360A47B6}"/>
              </a:ext>
            </a:extLst>
          </p:cNvPr>
          <p:cNvCxnSpPr>
            <a:cxnSpLocks/>
          </p:cNvCxnSpPr>
          <p:nvPr/>
        </p:nvCxnSpPr>
        <p:spPr>
          <a:xfrm flipH="1">
            <a:off x="2039121" y="2529882"/>
            <a:ext cx="155681" cy="890045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я соединительная линия 146">
            <a:extLst>
              <a:ext uri="{FF2B5EF4-FFF2-40B4-BE49-F238E27FC236}">
                <a16:creationId xmlns:a16="http://schemas.microsoft.com/office/drawing/2014/main" id="{852F7979-6221-47E4-B460-DD630C88A735}"/>
              </a:ext>
            </a:extLst>
          </p:cNvPr>
          <p:cNvCxnSpPr>
            <a:cxnSpLocks/>
          </p:cNvCxnSpPr>
          <p:nvPr/>
        </p:nvCxnSpPr>
        <p:spPr>
          <a:xfrm>
            <a:off x="1604585" y="3715824"/>
            <a:ext cx="274924" cy="29589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единительная линия 149">
            <a:extLst>
              <a:ext uri="{FF2B5EF4-FFF2-40B4-BE49-F238E27FC236}">
                <a16:creationId xmlns:a16="http://schemas.microsoft.com/office/drawing/2014/main" id="{00926101-77F0-4EF7-9662-B38FB4D107D3}"/>
              </a:ext>
            </a:extLst>
          </p:cNvPr>
          <p:cNvCxnSpPr>
            <a:cxnSpLocks/>
          </p:cNvCxnSpPr>
          <p:nvPr/>
        </p:nvCxnSpPr>
        <p:spPr>
          <a:xfrm>
            <a:off x="1898011" y="4023412"/>
            <a:ext cx="726546" cy="126669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единительная линия 157">
            <a:extLst>
              <a:ext uri="{FF2B5EF4-FFF2-40B4-BE49-F238E27FC236}">
                <a16:creationId xmlns:a16="http://schemas.microsoft.com/office/drawing/2014/main" id="{37B93C5E-7964-46F5-A148-6C93C81C9A0B}"/>
              </a:ext>
            </a:extLst>
          </p:cNvPr>
          <p:cNvCxnSpPr>
            <a:cxnSpLocks/>
          </p:cNvCxnSpPr>
          <p:nvPr/>
        </p:nvCxnSpPr>
        <p:spPr>
          <a:xfrm flipH="1">
            <a:off x="2123728" y="3450787"/>
            <a:ext cx="120477" cy="586012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Прямая соединительная линия 161">
            <a:extLst>
              <a:ext uri="{FF2B5EF4-FFF2-40B4-BE49-F238E27FC236}">
                <a16:creationId xmlns:a16="http://schemas.microsoft.com/office/drawing/2014/main" id="{10DDD380-61B7-4205-A6FE-484CA91E1EF2}"/>
              </a:ext>
            </a:extLst>
          </p:cNvPr>
          <p:cNvCxnSpPr>
            <a:cxnSpLocks/>
          </p:cNvCxnSpPr>
          <p:nvPr/>
        </p:nvCxnSpPr>
        <p:spPr>
          <a:xfrm flipV="1">
            <a:off x="2509205" y="1266231"/>
            <a:ext cx="436904" cy="99277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Прямая соединительная линия 163">
            <a:extLst>
              <a:ext uri="{FF2B5EF4-FFF2-40B4-BE49-F238E27FC236}">
                <a16:creationId xmlns:a16="http://schemas.microsoft.com/office/drawing/2014/main" id="{BA0AAC69-02E8-4C70-ABCE-6E492F1F3582}"/>
              </a:ext>
            </a:extLst>
          </p:cNvPr>
          <p:cNvCxnSpPr>
            <a:cxnSpLocks/>
          </p:cNvCxnSpPr>
          <p:nvPr/>
        </p:nvCxnSpPr>
        <p:spPr>
          <a:xfrm>
            <a:off x="2676150" y="779383"/>
            <a:ext cx="65368" cy="102064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Прямая соединительная линия 165">
            <a:extLst>
              <a:ext uri="{FF2B5EF4-FFF2-40B4-BE49-F238E27FC236}">
                <a16:creationId xmlns:a16="http://schemas.microsoft.com/office/drawing/2014/main" id="{65BADA1C-D4FC-4327-9F7B-60E60C4B55A2}"/>
              </a:ext>
            </a:extLst>
          </p:cNvPr>
          <p:cNvCxnSpPr>
            <a:cxnSpLocks/>
          </p:cNvCxnSpPr>
          <p:nvPr/>
        </p:nvCxnSpPr>
        <p:spPr>
          <a:xfrm flipH="1">
            <a:off x="2384323" y="1834309"/>
            <a:ext cx="347217" cy="2304082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Прямая соединительная линия 168">
            <a:extLst>
              <a:ext uri="{FF2B5EF4-FFF2-40B4-BE49-F238E27FC236}">
                <a16:creationId xmlns:a16="http://schemas.microsoft.com/office/drawing/2014/main" id="{5CE7CB34-6E1A-4D01-8DB6-3D8FDBF0400C}"/>
              </a:ext>
            </a:extLst>
          </p:cNvPr>
          <p:cNvCxnSpPr>
            <a:cxnSpLocks/>
          </p:cNvCxnSpPr>
          <p:nvPr/>
        </p:nvCxnSpPr>
        <p:spPr>
          <a:xfrm flipH="1">
            <a:off x="2953512" y="792258"/>
            <a:ext cx="6957" cy="431682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Прямая соединительная линия 170">
            <a:extLst>
              <a:ext uri="{FF2B5EF4-FFF2-40B4-BE49-F238E27FC236}">
                <a16:creationId xmlns:a16="http://schemas.microsoft.com/office/drawing/2014/main" id="{0D148F4F-A211-48A2-86AC-B9869626126A}"/>
              </a:ext>
            </a:extLst>
          </p:cNvPr>
          <p:cNvCxnSpPr>
            <a:cxnSpLocks/>
          </p:cNvCxnSpPr>
          <p:nvPr/>
        </p:nvCxnSpPr>
        <p:spPr>
          <a:xfrm flipH="1">
            <a:off x="4770022" y="815333"/>
            <a:ext cx="901524" cy="363227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Прямая соединительная линия 173">
            <a:extLst>
              <a:ext uri="{FF2B5EF4-FFF2-40B4-BE49-F238E27FC236}">
                <a16:creationId xmlns:a16="http://schemas.microsoft.com/office/drawing/2014/main" id="{59750B83-49DA-44E1-BF9D-AC95894E4268}"/>
              </a:ext>
            </a:extLst>
          </p:cNvPr>
          <p:cNvCxnSpPr>
            <a:cxnSpLocks/>
          </p:cNvCxnSpPr>
          <p:nvPr/>
        </p:nvCxnSpPr>
        <p:spPr>
          <a:xfrm>
            <a:off x="4657510" y="815333"/>
            <a:ext cx="127352" cy="294404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Прямая соединительная линия 179">
            <a:extLst>
              <a:ext uri="{FF2B5EF4-FFF2-40B4-BE49-F238E27FC236}">
                <a16:creationId xmlns:a16="http://schemas.microsoft.com/office/drawing/2014/main" id="{3557BFB8-34D1-4034-89DB-6C347D3C8057}"/>
              </a:ext>
            </a:extLst>
          </p:cNvPr>
          <p:cNvCxnSpPr>
            <a:cxnSpLocks/>
          </p:cNvCxnSpPr>
          <p:nvPr/>
        </p:nvCxnSpPr>
        <p:spPr>
          <a:xfrm flipH="1">
            <a:off x="3365866" y="2000530"/>
            <a:ext cx="291547" cy="9644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Прямая соединительная линия 182">
            <a:extLst>
              <a:ext uri="{FF2B5EF4-FFF2-40B4-BE49-F238E27FC236}">
                <a16:creationId xmlns:a16="http://schemas.microsoft.com/office/drawing/2014/main" id="{20FCB82A-BCC5-4879-AC5E-CD6E2DF505A6}"/>
              </a:ext>
            </a:extLst>
          </p:cNvPr>
          <p:cNvCxnSpPr>
            <a:cxnSpLocks/>
          </p:cNvCxnSpPr>
          <p:nvPr/>
        </p:nvCxnSpPr>
        <p:spPr>
          <a:xfrm>
            <a:off x="5472100" y="921067"/>
            <a:ext cx="28013" cy="26918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Прямая соединительная линия 186">
            <a:extLst>
              <a:ext uri="{FF2B5EF4-FFF2-40B4-BE49-F238E27FC236}">
                <a16:creationId xmlns:a16="http://schemas.microsoft.com/office/drawing/2014/main" id="{0FBD3386-826E-4BE8-A5A6-596FAD06E908}"/>
              </a:ext>
            </a:extLst>
          </p:cNvPr>
          <p:cNvCxnSpPr>
            <a:cxnSpLocks/>
          </p:cNvCxnSpPr>
          <p:nvPr/>
        </p:nvCxnSpPr>
        <p:spPr>
          <a:xfrm flipH="1">
            <a:off x="4724134" y="1197099"/>
            <a:ext cx="792041" cy="33681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Прямая соединительная линия 187">
            <a:extLst>
              <a:ext uri="{FF2B5EF4-FFF2-40B4-BE49-F238E27FC236}">
                <a16:creationId xmlns:a16="http://schemas.microsoft.com/office/drawing/2014/main" id="{6C0D6B7B-237A-436F-838F-B5AE7F0DA767}"/>
              </a:ext>
            </a:extLst>
          </p:cNvPr>
          <p:cNvCxnSpPr>
            <a:cxnSpLocks/>
          </p:cNvCxnSpPr>
          <p:nvPr/>
        </p:nvCxnSpPr>
        <p:spPr>
          <a:xfrm flipH="1">
            <a:off x="4339499" y="1540415"/>
            <a:ext cx="384636" cy="351639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Прямая соединительная линия 189">
            <a:extLst>
              <a:ext uri="{FF2B5EF4-FFF2-40B4-BE49-F238E27FC236}">
                <a16:creationId xmlns:a16="http://schemas.microsoft.com/office/drawing/2014/main" id="{118C6A5B-73A6-4B58-98C4-5FB0037FF471}"/>
              </a:ext>
            </a:extLst>
          </p:cNvPr>
          <p:cNvCxnSpPr>
            <a:cxnSpLocks/>
          </p:cNvCxnSpPr>
          <p:nvPr/>
        </p:nvCxnSpPr>
        <p:spPr>
          <a:xfrm flipH="1" flipV="1">
            <a:off x="4008890" y="1629443"/>
            <a:ext cx="230956" cy="308581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Прямая соединительная линия 194">
            <a:extLst>
              <a:ext uri="{FF2B5EF4-FFF2-40B4-BE49-F238E27FC236}">
                <a16:creationId xmlns:a16="http://schemas.microsoft.com/office/drawing/2014/main" id="{3B25E594-447D-4A0B-94F9-5E0FE22D30A2}"/>
              </a:ext>
            </a:extLst>
          </p:cNvPr>
          <p:cNvCxnSpPr>
            <a:cxnSpLocks/>
          </p:cNvCxnSpPr>
          <p:nvPr/>
        </p:nvCxnSpPr>
        <p:spPr>
          <a:xfrm flipH="1">
            <a:off x="3657413" y="1875116"/>
            <a:ext cx="338524" cy="113724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Прямая соединительная линия 198">
            <a:extLst>
              <a:ext uri="{FF2B5EF4-FFF2-40B4-BE49-F238E27FC236}">
                <a16:creationId xmlns:a16="http://schemas.microsoft.com/office/drawing/2014/main" id="{F7802937-C382-4914-A143-7CC1F15D71C5}"/>
              </a:ext>
            </a:extLst>
          </p:cNvPr>
          <p:cNvCxnSpPr>
            <a:cxnSpLocks/>
          </p:cNvCxnSpPr>
          <p:nvPr/>
        </p:nvCxnSpPr>
        <p:spPr>
          <a:xfrm flipH="1">
            <a:off x="4755316" y="1201940"/>
            <a:ext cx="744670" cy="31343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Прямая соединительная линия 200">
            <a:extLst>
              <a:ext uri="{FF2B5EF4-FFF2-40B4-BE49-F238E27FC236}">
                <a16:creationId xmlns:a16="http://schemas.microsoft.com/office/drawing/2014/main" id="{4333DA14-9711-4838-BBBA-986B94BE2F29}"/>
              </a:ext>
            </a:extLst>
          </p:cNvPr>
          <p:cNvCxnSpPr>
            <a:cxnSpLocks/>
          </p:cNvCxnSpPr>
          <p:nvPr/>
        </p:nvCxnSpPr>
        <p:spPr>
          <a:xfrm flipH="1">
            <a:off x="2933818" y="2105542"/>
            <a:ext cx="384175" cy="51161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Прямая соединительная линия 202">
            <a:extLst>
              <a:ext uri="{FF2B5EF4-FFF2-40B4-BE49-F238E27FC236}">
                <a16:creationId xmlns:a16="http://schemas.microsoft.com/office/drawing/2014/main" id="{CF7B670F-8F68-4207-92CF-B42F9AFDBBA3}"/>
              </a:ext>
            </a:extLst>
          </p:cNvPr>
          <p:cNvCxnSpPr>
            <a:cxnSpLocks/>
          </p:cNvCxnSpPr>
          <p:nvPr/>
        </p:nvCxnSpPr>
        <p:spPr>
          <a:xfrm>
            <a:off x="4009894" y="1655960"/>
            <a:ext cx="37922" cy="178349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Прямая соединительная линия 204">
            <a:extLst>
              <a:ext uri="{FF2B5EF4-FFF2-40B4-BE49-F238E27FC236}">
                <a16:creationId xmlns:a16="http://schemas.microsoft.com/office/drawing/2014/main" id="{6A9FEEC5-D993-4AA5-82CC-25168B792781}"/>
              </a:ext>
            </a:extLst>
          </p:cNvPr>
          <p:cNvCxnSpPr>
            <a:cxnSpLocks/>
          </p:cNvCxnSpPr>
          <p:nvPr/>
        </p:nvCxnSpPr>
        <p:spPr>
          <a:xfrm flipH="1">
            <a:off x="4274222" y="1892054"/>
            <a:ext cx="81754" cy="65739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Прямая соединительная линия 209">
            <a:extLst>
              <a:ext uri="{FF2B5EF4-FFF2-40B4-BE49-F238E27FC236}">
                <a16:creationId xmlns:a16="http://schemas.microsoft.com/office/drawing/2014/main" id="{4F114622-1AC2-4468-9643-22000C0AE55E}"/>
              </a:ext>
            </a:extLst>
          </p:cNvPr>
          <p:cNvCxnSpPr>
            <a:cxnSpLocks/>
          </p:cNvCxnSpPr>
          <p:nvPr/>
        </p:nvCxnSpPr>
        <p:spPr>
          <a:xfrm flipH="1">
            <a:off x="4167838" y="1526608"/>
            <a:ext cx="257038" cy="239345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Прямая соединительная линия 211">
            <a:extLst>
              <a:ext uri="{FF2B5EF4-FFF2-40B4-BE49-F238E27FC236}">
                <a16:creationId xmlns:a16="http://schemas.microsoft.com/office/drawing/2014/main" id="{B5F1153D-5115-4994-A308-62FC04197DCE}"/>
              </a:ext>
            </a:extLst>
          </p:cNvPr>
          <p:cNvCxnSpPr>
            <a:cxnSpLocks/>
          </p:cNvCxnSpPr>
          <p:nvPr/>
        </p:nvCxnSpPr>
        <p:spPr>
          <a:xfrm>
            <a:off x="4369104" y="1425131"/>
            <a:ext cx="207906" cy="25118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Прямая соединительная линия 214">
            <a:extLst>
              <a:ext uri="{FF2B5EF4-FFF2-40B4-BE49-F238E27FC236}">
                <a16:creationId xmlns:a16="http://schemas.microsoft.com/office/drawing/2014/main" id="{5FD1130C-DC96-45D7-B317-9B920580B936}"/>
              </a:ext>
            </a:extLst>
          </p:cNvPr>
          <p:cNvCxnSpPr>
            <a:cxnSpLocks/>
          </p:cNvCxnSpPr>
          <p:nvPr/>
        </p:nvCxnSpPr>
        <p:spPr>
          <a:xfrm>
            <a:off x="2645779" y="4149621"/>
            <a:ext cx="155817" cy="29505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Прямая соединительная линия 215">
            <a:extLst>
              <a:ext uri="{FF2B5EF4-FFF2-40B4-BE49-F238E27FC236}">
                <a16:creationId xmlns:a16="http://schemas.microsoft.com/office/drawing/2014/main" id="{2BEC713F-7909-44B1-8C60-A3955FA6B402}"/>
              </a:ext>
            </a:extLst>
          </p:cNvPr>
          <p:cNvCxnSpPr>
            <a:cxnSpLocks/>
          </p:cNvCxnSpPr>
          <p:nvPr/>
        </p:nvCxnSpPr>
        <p:spPr>
          <a:xfrm flipH="1">
            <a:off x="4755315" y="1178560"/>
            <a:ext cx="792041" cy="33681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Прямая соединительная линия 217">
            <a:extLst>
              <a:ext uri="{FF2B5EF4-FFF2-40B4-BE49-F238E27FC236}">
                <a16:creationId xmlns:a16="http://schemas.microsoft.com/office/drawing/2014/main" id="{3A023031-BB9F-42B5-91BA-9481C7CB3FA1}"/>
              </a:ext>
            </a:extLst>
          </p:cNvPr>
          <p:cNvCxnSpPr>
            <a:cxnSpLocks/>
          </p:cNvCxnSpPr>
          <p:nvPr/>
        </p:nvCxnSpPr>
        <p:spPr>
          <a:xfrm>
            <a:off x="2704381" y="3711273"/>
            <a:ext cx="271888" cy="120171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Прямая соединительная линия 219">
            <a:extLst>
              <a:ext uri="{FF2B5EF4-FFF2-40B4-BE49-F238E27FC236}">
                <a16:creationId xmlns:a16="http://schemas.microsoft.com/office/drawing/2014/main" id="{AAFEEF20-FDCD-4BC3-87EC-F6C9CAD73493}"/>
              </a:ext>
            </a:extLst>
          </p:cNvPr>
          <p:cNvCxnSpPr>
            <a:cxnSpLocks/>
          </p:cNvCxnSpPr>
          <p:nvPr/>
        </p:nvCxnSpPr>
        <p:spPr>
          <a:xfrm flipH="1">
            <a:off x="2791178" y="3810045"/>
            <a:ext cx="129746" cy="699249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Прямая соединительная линия 222">
            <a:extLst>
              <a:ext uri="{FF2B5EF4-FFF2-40B4-BE49-F238E27FC236}">
                <a16:creationId xmlns:a16="http://schemas.microsoft.com/office/drawing/2014/main" id="{C4EF5530-B52E-4E83-A63A-78640DE29BFB}"/>
              </a:ext>
            </a:extLst>
          </p:cNvPr>
          <p:cNvCxnSpPr>
            <a:cxnSpLocks/>
          </p:cNvCxnSpPr>
          <p:nvPr/>
        </p:nvCxnSpPr>
        <p:spPr>
          <a:xfrm>
            <a:off x="2801596" y="4559403"/>
            <a:ext cx="158873" cy="1457547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Прямая соединительная линия 225">
            <a:extLst>
              <a:ext uri="{FF2B5EF4-FFF2-40B4-BE49-F238E27FC236}">
                <a16:creationId xmlns:a16="http://schemas.microsoft.com/office/drawing/2014/main" id="{8F6DBFD3-A19F-4EA0-B0A3-991C0E1516D0}"/>
              </a:ext>
            </a:extLst>
          </p:cNvPr>
          <p:cNvCxnSpPr>
            <a:cxnSpLocks/>
          </p:cNvCxnSpPr>
          <p:nvPr/>
        </p:nvCxnSpPr>
        <p:spPr>
          <a:xfrm>
            <a:off x="1796465" y="4411482"/>
            <a:ext cx="945053" cy="16239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Прямая соединительная линия 227">
            <a:extLst>
              <a:ext uri="{FF2B5EF4-FFF2-40B4-BE49-F238E27FC236}">
                <a16:creationId xmlns:a16="http://schemas.microsoft.com/office/drawing/2014/main" id="{0ACC7FD6-5B58-43BC-926D-D1C4DE94C6AD}"/>
              </a:ext>
            </a:extLst>
          </p:cNvPr>
          <p:cNvCxnSpPr>
            <a:cxnSpLocks/>
          </p:cNvCxnSpPr>
          <p:nvPr/>
        </p:nvCxnSpPr>
        <p:spPr>
          <a:xfrm flipH="1">
            <a:off x="2167431" y="4169914"/>
            <a:ext cx="211193" cy="1329672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Прямая соединительная линия 229">
            <a:extLst>
              <a:ext uri="{FF2B5EF4-FFF2-40B4-BE49-F238E27FC236}">
                <a16:creationId xmlns:a16="http://schemas.microsoft.com/office/drawing/2014/main" id="{6F0E6B24-3DED-4570-A0B8-5F8918426142}"/>
              </a:ext>
            </a:extLst>
          </p:cNvPr>
          <p:cNvCxnSpPr>
            <a:cxnSpLocks/>
          </p:cNvCxnSpPr>
          <p:nvPr/>
        </p:nvCxnSpPr>
        <p:spPr>
          <a:xfrm flipH="1">
            <a:off x="1943465" y="4066211"/>
            <a:ext cx="162261" cy="844057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Прямая соединительная линия 231">
            <a:extLst>
              <a:ext uri="{FF2B5EF4-FFF2-40B4-BE49-F238E27FC236}">
                <a16:creationId xmlns:a16="http://schemas.microsoft.com/office/drawing/2014/main" id="{5C7726E8-B496-4D54-8AA8-8BD6F2DD6619}"/>
              </a:ext>
            </a:extLst>
          </p:cNvPr>
          <p:cNvCxnSpPr>
            <a:cxnSpLocks/>
          </p:cNvCxnSpPr>
          <p:nvPr/>
        </p:nvCxnSpPr>
        <p:spPr>
          <a:xfrm flipH="1">
            <a:off x="1879509" y="4929751"/>
            <a:ext cx="63956" cy="1098889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Прямая соединительная линия 234">
            <a:extLst>
              <a:ext uri="{FF2B5EF4-FFF2-40B4-BE49-F238E27FC236}">
                <a16:creationId xmlns:a16="http://schemas.microsoft.com/office/drawing/2014/main" id="{1C687B6B-4BFB-4F4A-BD61-EF66A5F7E4AE}"/>
              </a:ext>
            </a:extLst>
          </p:cNvPr>
          <p:cNvCxnSpPr>
            <a:cxnSpLocks/>
          </p:cNvCxnSpPr>
          <p:nvPr/>
        </p:nvCxnSpPr>
        <p:spPr>
          <a:xfrm>
            <a:off x="835184" y="5779566"/>
            <a:ext cx="1433807" cy="218842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Прямая соединительная линия 236">
            <a:extLst>
              <a:ext uri="{FF2B5EF4-FFF2-40B4-BE49-F238E27FC236}">
                <a16:creationId xmlns:a16="http://schemas.microsoft.com/office/drawing/2014/main" id="{4912C8AE-1AFC-4740-A7ED-3CF49CA7C6C5}"/>
              </a:ext>
            </a:extLst>
          </p:cNvPr>
          <p:cNvCxnSpPr>
            <a:cxnSpLocks/>
          </p:cNvCxnSpPr>
          <p:nvPr/>
        </p:nvCxnSpPr>
        <p:spPr>
          <a:xfrm flipV="1">
            <a:off x="2941110" y="3160536"/>
            <a:ext cx="114983" cy="63592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Прямая соединительная линия 239">
            <a:extLst>
              <a:ext uri="{FF2B5EF4-FFF2-40B4-BE49-F238E27FC236}">
                <a16:creationId xmlns:a16="http://schemas.microsoft.com/office/drawing/2014/main" id="{96DF1448-1F08-44B4-97A9-771866D81AF4}"/>
              </a:ext>
            </a:extLst>
          </p:cNvPr>
          <p:cNvCxnSpPr>
            <a:cxnSpLocks/>
          </p:cNvCxnSpPr>
          <p:nvPr/>
        </p:nvCxnSpPr>
        <p:spPr>
          <a:xfrm>
            <a:off x="2286368" y="3141032"/>
            <a:ext cx="452723" cy="23289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Прямая соединительная линия 241">
            <a:extLst>
              <a:ext uri="{FF2B5EF4-FFF2-40B4-BE49-F238E27FC236}">
                <a16:creationId xmlns:a16="http://schemas.microsoft.com/office/drawing/2014/main" id="{00D0D438-8B2E-4F66-80C4-446C7F9F9C3F}"/>
              </a:ext>
            </a:extLst>
          </p:cNvPr>
          <p:cNvCxnSpPr>
            <a:cxnSpLocks/>
          </p:cNvCxnSpPr>
          <p:nvPr/>
        </p:nvCxnSpPr>
        <p:spPr>
          <a:xfrm>
            <a:off x="2762478" y="3394518"/>
            <a:ext cx="236123" cy="7776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Прямая соединительная линия 243">
            <a:extLst>
              <a:ext uri="{FF2B5EF4-FFF2-40B4-BE49-F238E27FC236}">
                <a16:creationId xmlns:a16="http://schemas.microsoft.com/office/drawing/2014/main" id="{F6D70C68-DFAA-4A65-83EB-63370069F40C}"/>
              </a:ext>
            </a:extLst>
          </p:cNvPr>
          <p:cNvCxnSpPr>
            <a:cxnSpLocks/>
          </p:cNvCxnSpPr>
          <p:nvPr/>
        </p:nvCxnSpPr>
        <p:spPr>
          <a:xfrm flipH="1">
            <a:off x="1681524" y="4034178"/>
            <a:ext cx="208837" cy="826617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Прямая соединительная линия 245">
            <a:extLst>
              <a:ext uri="{FF2B5EF4-FFF2-40B4-BE49-F238E27FC236}">
                <a16:creationId xmlns:a16="http://schemas.microsoft.com/office/drawing/2014/main" id="{15354FAC-3FE8-40A4-BFA1-537E3E48914B}"/>
              </a:ext>
            </a:extLst>
          </p:cNvPr>
          <p:cNvCxnSpPr>
            <a:cxnSpLocks/>
          </p:cNvCxnSpPr>
          <p:nvPr/>
        </p:nvCxnSpPr>
        <p:spPr>
          <a:xfrm>
            <a:off x="1681524" y="4880807"/>
            <a:ext cx="790037" cy="107399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Прямая соединительная линия 247">
            <a:extLst>
              <a:ext uri="{FF2B5EF4-FFF2-40B4-BE49-F238E27FC236}">
                <a16:creationId xmlns:a16="http://schemas.microsoft.com/office/drawing/2014/main" id="{5064663E-1F00-4BBD-80A0-F763E99E0ED5}"/>
              </a:ext>
            </a:extLst>
          </p:cNvPr>
          <p:cNvCxnSpPr>
            <a:cxnSpLocks/>
          </p:cNvCxnSpPr>
          <p:nvPr/>
        </p:nvCxnSpPr>
        <p:spPr>
          <a:xfrm>
            <a:off x="575556" y="1913425"/>
            <a:ext cx="2264890" cy="31795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5323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40</Words>
  <Application>Microsoft Office PowerPoint</Application>
  <PresentationFormat>Экран (4:3)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Малютина Елена Сергеевна</cp:lastModifiedBy>
  <cp:revision>32</cp:revision>
  <cp:lastPrinted>2025-08-28T06:04:07Z</cp:lastPrinted>
  <dcterms:created xsi:type="dcterms:W3CDTF">2021-08-27T06:25:29Z</dcterms:created>
  <dcterms:modified xsi:type="dcterms:W3CDTF">2025-08-28T06:30:05Z</dcterms:modified>
</cp:coreProperties>
</file>