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7862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4F3"/>
    <a:srgbClr val="E08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882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384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658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4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47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772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25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259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992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542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03899-03A7-476C-A0E0-BC2134C21B71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085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03899-03A7-476C-A0E0-BC2134C21B71}" type="datetimeFigureOut">
              <a:rPr lang="ru-RU" smtClean="0"/>
              <a:t>18.05.2026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B2C73-BA88-4664-A8FA-A10003EE56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43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2B3A77D-37D9-1A31-D50B-F647EE695D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103" y="769392"/>
            <a:ext cx="8744564" cy="5062643"/>
          </a:xfrm>
          <a:prstGeom prst="rect">
            <a:avLst/>
          </a:prstGeom>
          <a:solidFill>
            <a:srgbClr val="E080A3"/>
          </a:solidFill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4860032" y="116632"/>
            <a:ext cx="3826768" cy="43204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000" dirty="0">
                <a:solidFill>
                  <a:prstClr val="black"/>
                </a:solidFill>
              </a:rPr>
              <a:t> </a:t>
            </a:r>
            <a:r>
              <a:rPr lang="ru-RU" sz="1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к постановлению администрации городского</a:t>
            </a:r>
          </a:p>
          <a:p>
            <a:pPr algn="r"/>
            <a:r>
              <a:rPr lang="ru-RU" sz="1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округа город Елец от «____» ___________2026 № ___________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9553" y="492393"/>
            <a:ext cx="8406824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2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</a:rPr>
              <a:t>Схема объезда по автомобильным дорогам общего пользования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3040" y="6461205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900" dirty="0">
                <a:solidFill>
                  <a:prstClr val="black"/>
                </a:solidFill>
              </a:rPr>
              <a:t>Малютина Елена Сергеевна</a:t>
            </a:r>
          </a:p>
          <a:p>
            <a:pPr lvl="0"/>
            <a:r>
              <a:rPr lang="ru-RU" sz="900" dirty="0">
                <a:solidFill>
                  <a:prstClr val="black"/>
                </a:solidFill>
              </a:rPr>
              <a:t>8-474767 3-04-10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63040" y="5949280"/>
            <a:ext cx="2886337" cy="369332"/>
          </a:xfrm>
          <a:prstGeom prst="rect">
            <a:avLst/>
          </a:prstGeom>
          <a:ln cmpd="sng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sz="800" dirty="0"/>
              <a:t>- - - - -  </a:t>
            </a:r>
            <a:r>
              <a:rPr lang="ru-RU" sz="900" dirty="0"/>
              <a:t>Возможна схема объезда</a:t>
            </a:r>
          </a:p>
          <a:p>
            <a:r>
              <a:rPr lang="ru-RU" sz="900" dirty="0"/>
              <a:t>             Зона перекрытия </a:t>
            </a:r>
            <a:endParaRPr lang="ru-RU" sz="8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13188" y="6237312"/>
            <a:ext cx="3240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cxnSpLocks/>
          </p:cNvCxnSpPr>
          <p:nvPr/>
        </p:nvCxnSpPr>
        <p:spPr>
          <a:xfrm>
            <a:off x="727940" y="1417532"/>
            <a:ext cx="151613" cy="1640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>
            <a:cxnSpLocks/>
          </p:cNvCxnSpPr>
          <p:nvPr/>
        </p:nvCxnSpPr>
        <p:spPr>
          <a:xfrm flipH="1">
            <a:off x="878813" y="1084994"/>
            <a:ext cx="28236" cy="35864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>
            <a:cxnSpLocks/>
          </p:cNvCxnSpPr>
          <p:nvPr/>
        </p:nvCxnSpPr>
        <p:spPr>
          <a:xfrm flipH="1">
            <a:off x="1852307" y="1600242"/>
            <a:ext cx="47584" cy="16248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cxnSpLocks/>
          </p:cNvCxnSpPr>
          <p:nvPr/>
        </p:nvCxnSpPr>
        <p:spPr>
          <a:xfrm>
            <a:off x="895143" y="1441441"/>
            <a:ext cx="993547" cy="165895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>
            <a:cxnSpLocks/>
          </p:cNvCxnSpPr>
          <p:nvPr/>
        </p:nvCxnSpPr>
        <p:spPr>
          <a:xfrm flipH="1">
            <a:off x="1789221" y="1879969"/>
            <a:ext cx="96280" cy="59795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>
            <a:cxnSpLocks/>
          </p:cNvCxnSpPr>
          <p:nvPr/>
        </p:nvCxnSpPr>
        <p:spPr>
          <a:xfrm>
            <a:off x="1946163" y="2551914"/>
            <a:ext cx="376297" cy="3666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>
            <a:cxnSpLocks/>
          </p:cNvCxnSpPr>
          <p:nvPr/>
        </p:nvCxnSpPr>
        <p:spPr>
          <a:xfrm>
            <a:off x="2316289" y="2588350"/>
            <a:ext cx="719475" cy="24254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>
            <a:cxnSpLocks/>
          </p:cNvCxnSpPr>
          <p:nvPr/>
        </p:nvCxnSpPr>
        <p:spPr>
          <a:xfrm>
            <a:off x="3171304" y="2941744"/>
            <a:ext cx="199522" cy="10297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>
            <a:cxnSpLocks/>
          </p:cNvCxnSpPr>
          <p:nvPr/>
        </p:nvCxnSpPr>
        <p:spPr>
          <a:xfrm flipH="1">
            <a:off x="3232580" y="3043751"/>
            <a:ext cx="142465" cy="41219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Умножение 77"/>
          <p:cNvSpPr/>
          <p:nvPr/>
        </p:nvSpPr>
        <p:spPr>
          <a:xfrm>
            <a:off x="808316" y="1296284"/>
            <a:ext cx="138551" cy="150053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Умножение 78"/>
          <p:cNvSpPr/>
          <p:nvPr/>
        </p:nvSpPr>
        <p:spPr>
          <a:xfrm>
            <a:off x="3145885" y="3434682"/>
            <a:ext cx="186321" cy="126011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0" name="Прямая соединительная линия 79"/>
          <p:cNvCxnSpPr>
            <a:cxnSpLocks/>
          </p:cNvCxnSpPr>
          <p:nvPr/>
        </p:nvCxnSpPr>
        <p:spPr>
          <a:xfrm flipH="1">
            <a:off x="4956616" y="4095593"/>
            <a:ext cx="191863" cy="25576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>
            <a:cxnSpLocks/>
          </p:cNvCxnSpPr>
          <p:nvPr/>
        </p:nvCxnSpPr>
        <p:spPr>
          <a:xfrm flipV="1">
            <a:off x="4639994" y="4131082"/>
            <a:ext cx="274370" cy="11819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>
            <a:cxnSpLocks/>
          </p:cNvCxnSpPr>
          <p:nvPr/>
        </p:nvCxnSpPr>
        <p:spPr>
          <a:xfrm flipV="1">
            <a:off x="2949817" y="3932141"/>
            <a:ext cx="129241" cy="17624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>
            <a:cxnSpLocks/>
          </p:cNvCxnSpPr>
          <p:nvPr/>
        </p:nvCxnSpPr>
        <p:spPr>
          <a:xfrm>
            <a:off x="5159728" y="4101392"/>
            <a:ext cx="1418596" cy="734624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>
            <a:cxnSpLocks/>
          </p:cNvCxnSpPr>
          <p:nvPr/>
        </p:nvCxnSpPr>
        <p:spPr>
          <a:xfrm flipV="1">
            <a:off x="4261876" y="5740067"/>
            <a:ext cx="1087804" cy="8841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>
            <a:cxnSpLocks/>
          </p:cNvCxnSpPr>
          <p:nvPr/>
        </p:nvCxnSpPr>
        <p:spPr>
          <a:xfrm flipV="1">
            <a:off x="3126119" y="3553310"/>
            <a:ext cx="63878" cy="276999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>
            <a:cxnSpLocks/>
          </p:cNvCxnSpPr>
          <p:nvPr/>
        </p:nvCxnSpPr>
        <p:spPr>
          <a:xfrm flipV="1">
            <a:off x="5808986" y="4586849"/>
            <a:ext cx="257381" cy="498335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>
            <a:cxnSpLocks/>
          </p:cNvCxnSpPr>
          <p:nvPr/>
        </p:nvCxnSpPr>
        <p:spPr>
          <a:xfrm flipH="1">
            <a:off x="2551675" y="5383579"/>
            <a:ext cx="59631" cy="437739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>
            <a:cxnSpLocks/>
          </p:cNvCxnSpPr>
          <p:nvPr/>
        </p:nvCxnSpPr>
        <p:spPr>
          <a:xfrm>
            <a:off x="2557444" y="5273272"/>
            <a:ext cx="53862" cy="89934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>
            <a:cxnSpLocks/>
          </p:cNvCxnSpPr>
          <p:nvPr/>
        </p:nvCxnSpPr>
        <p:spPr>
          <a:xfrm>
            <a:off x="1375045" y="5141101"/>
            <a:ext cx="1176630" cy="145606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>
            <a:cxnSpLocks/>
          </p:cNvCxnSpPr>
          <p:nvPr/>
        </p:nvCxnSpPr>
        <p:spPr>
          <a:xfrm flipV="1">
            <a:off x="1298274" y="4941168"/>
            <a:ext cx="105374" cy="88904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>
            <a:cxnSpLocks/>
          </p:cNvCxnSpPr>
          <p:nvPr/>
        </p:nvCxnSpPr>
        <p:spPr>
          <a:xfrm>
            <a:off x="696047" y="3719375"/>
            <a:ext cx="865405" cy="157233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>
            <a:cxnSpLocks/>
          </p:cNvCxnSpPr>
          <p:nvPr/>
        </p:nvCxnSpPr>
        <p:spPr>
          <a:xfrm flipH="1">
            <a:off x="709952" y="2011644"/>
            <a:ext cx="91408" cy="59218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>
            <a:cxnSpLocks/>
          </p:cNvCxnSpPr>
          <p:nvPr/>
        </p:nvCxnSpPr>
        <p:spPr>
          <a:xfrm>
            <a:off x="7273480" y="2186679"/>
            <a:ext cx="789945" cy="35654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>
            <a:cxnSpLocks/>
          </p:cNvCxnSpPr>
          <p:nvPr/>
        </p:nvCxnSpPr>
        <p:spPr>
          <a:xfrm flipH="1" flipV="1">
            <a:off x="1289722" y="3544417"/>
            <a:ext cx="7311" cy="246554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>
            <a:cxnSpLocks/>
          </p:cNvCxnSpPr>
          <p:nvPr/>
        </p:nvCxnSpPr>
        <p:spPr>
          <a:xfrm flipH="1" flipV="1">
            <a:off x="1297033" y="3560693"/>
            <a:ext cx="284705" cy="55386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>
            <a:cxnSpLocks/>
          </p:cNvCxnSpPr>
          <p:nvPr/>
        </p:nvCxnSpPr>
        <p:spPr>
          <a:xfrm flipH="1">
            <a:off x="802626" y="1470517"/>
            <a:ext cx="75465" cy="525963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/>
          <p:cNvCxnSpPr>
            <a:cxnSpLocks/>
          </p:cNvCxnSpPr>
          <p:nvPr/>
        </p:nvCxnSpPr>
        <p:spPr>
          <a:xfrm flipV="1">
            <a:off x="891134" y="1025965"/>
            <a:ext cx="1042960" cy="28653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единительная линия 126"/>
          <p:cNvCxnSpPr>
            <a:cxnSpLocks/>
          </p:cNvCxnSpPr>
          <p:nvPr/>
        </p:nvCxnSpPr>
        <p:spPr>
          <a:xfrm>
            <a:off x="263040" y="1342569"/>
            <a:ext cx="429753" cy="59994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>
            <a:cxnSpLocks/>
          </p:cNvCxnSpPr>
          <p:nvPr/>
        </p:nvCxnSpPr>
        <p:spPr>
          <a:xfrm flipH="1">
            <a:off x="3387824" y="2319920"/>
            <a:ext cx="243381" cy="696499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>
            <a:cxnSpLocks/>
          </p:cNvCxnSpPr>
          <p:nvPr/>
        </p:nvCxnSpPr>
        <p:spPr>
          <a:xfrm flipV="1">
            <a:off x="1128749" y="1549498"/>
            <a:ext cx="208214" cy="901414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единительная линия 139"/>
          <p:cNvCxnSpPr>
            <a:cxnSpLocks/>
          </p:cNvCxnSpPr>
          <p:nvPr/>
        </p:nvCxnSpPr>
        <p:spPr>
          <a:xfrm flipH="1" flipV="1">
            <a:off x="4149317" y="2669998"/>
            <a:ext cx="231117" cy="890695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единительная линия 145"/>
          <p:cNvCxnSpPr>
            <a:cxnSpLocks/>
          </p:cNvCxnSpPr>
          <p:nvPr/>
        </p:nvCxnSpPr>
        <p:spPr>
          <a:xfrm flipV="1">
            <a:off x="1174915" y="2306653"/>
            <a:ext cx="226846" cy="86533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единительная линия 149"/>
          <p:cNvCxnSpPr>
            <a:cxnSpLocks/>
          </p:cNvCxnSpPr>
          <p:nvPr/>
        </p:nvCxnSpPr>
        <p:spPr>
          <a:xfrm flipV="1">
            <a:off x="696047" y="3560693"/>
            <a:ext cx="578697" cy="14464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Прямая соединительная линия 156"/>
          <p:cNvCxnSpPr>
            <a:cxnSpLocks/>
          </p:cNvCxnSpPr>
          <p:nvPr/>
        </p:nvCxnSpPr>
        <p:spPr>
          <a:xfrm>
            <a:off x="1177964" y="3186031"/>
            <a:ext cx="692388" cy="10230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>
            <a:cxnSpLocks/>
          </p:cNvCxnSpPr>
          <p:nvPr/>
        </p:nvCxnSpPr>
        <p:spPr>
          <a:xfrm flipV="1">
            <a:off x="1298133" y="1577034"/>
            <a:ext cx="363582" cy="182664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единительная линия 162"/>
          <p:cNvCxnSpPr>
            <a:cxnSpLocks/>
          </p:cNvCxnSpPr>
          <p:nvPr/>
        </p:nvCxnSpPr>
        <p:spPr>
          <a:xfrm flipV="1">
            <a:off x="1397934" y="2466328"/>
            <a:ext cx="383690" cy="236752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единительная линия 166"/>
          <p:cNvCxnSpPr>
            <a:cxnSpLocks/>
          </p:cNvCxnSpPr>
          <p:nvPr/>
        </p:nvCxnSpPr>
        <p:spPr>
          <a:xfrm flipV="1">
            <a:off x="198393" y="3719375"/>
            <a:ext cx="460477" cy="35192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Прямая соединительная линия 169"/>
          <p:cNvCxnSpPr>
            <a:cxnSpLocks/>
          </p:cNvCxnSpPr>
          <p:nvPr/>
        </p:nvCxnSpPr>
        <p:spPr>
          <a:xfrm flipV="1">
            <a:off x="1412614" y="1571293"/>
            <a:ext cx="122179" cy="694921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Прямая соединительная линия 173"/>
          <p:cNvCxnSpPr>
            <a:cxnSpLocks/>
          </p:cNvCxnSpPr>
          <p:nvPr/>
        </p:nvCxnSpPr>
        <p:spPr>
          <a:xfrm>
            <a:off x="230103" y="972850"/>
            <a:ext cx="692973" cy="89283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единительная линия 179"/>
          <p:cNvCxnSpPr>
            <a:cxnSpLocks/>
          </p:cNvCxnSpPr>
          <p:nvPr/>
        </p:nvCxnSpPr>
        <p:spPr>
          <a:xfrm flipV="1">
            <a:off x="1894837" y="1062133"/>
            <a:ext cx="64351" cy="46857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Прямая соединительная линия 182"/>
          <p:cNvCxnSpPr>
            <a:cxnSpLocks/>
          </p:cNvCxnSpPr>
          <p:nvPr/>
        </p:nvCxnSpPr>
        <p:spPr>
          <a:xfrm flipV="1">
            <a:off x="1902412" y="898308"/>
            <a:ext cx="775031" cy="124814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Прямая соединительная линия 188"/>
          <p:cNvCxnSpPr>
            <a:cxnSpLocks/>
          </p:cNvCxnSpPr>
          <p:nvPr/>
        </p:nvCxnSpPr>
        <p:spPr>
          <a:xfrm>
            <a:off x="725052" y="2617864"/>
            <a:ext cx="428571" cy="56150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Прямая соединительная линия 190"/>
          <p:cNvCxnSpPr>
            <a:cxnSpLocks/>
          </p:cNvCxnSpPr>
          <p:nvPr/>
        </p:nvCxnSpPr>
        <p:spPr>
          <a:xfrm>
            <a:off x="6588224" y="2302213"/>
            <a:ext cx="42285" cy="263684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Прямая соединительная линия 192"/>
          <p:cNvCxnSpPr>
            <a:cxnSpLocks/>
          </p:cNvCxnSpPr>
          <p:nvPr/>
        </p:nvCxnSpPr>
        <p:spPr>
          <a:xfrm flipV="1">
            <a:off x="3635896" y="2247902"/>
            <a:ext cx="0" cy="20959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Прямая соединительная линия 195"/>
          <p:cNvCxnSpPr>
            <a:cxnSpLocks/>
          </p:cNvCxnSpPr>
          <p:nvPr/>
        </p:nvCxnSpPr>
        <p:spPr>
          <a:xfrm flipH="1">
            <a:off x="3463773" y="2734479"/>
            <a:ext cx="381852" cy="1107709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Прямая соединительная линия 197"/>
          <p:cNvCxnSpPr>
            <a:cxnSpLocks/>
          </p:cNvCxnSpPr>
          <p:nvPr/>
        </p:nvCxnSpPr>
        <p:spPr>
          <a:xfrm>
            <a:off x="3396119" y="3060380"/>
            <a:ext cx="959790" cy="555699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я соединительная линия 201"/>
          <p:cNvCxnSpPr>
            <a:cxnSpLocks/>
          </p:cNvCxnSpPr>
          <p:nvPr/>
        </p:nvCxnSpPr>
        <p:spPr>
          <a:xfrm flipV="1">
            <a:off x="3250418" y="3584889"/>
            <a:ext cx="1045070" cy="309945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Прямая соединительная линия 203"/>
          <p:cNvCxnSpPr>
            <a:cxnSpLocks/>
          </p:cNvCxnSpPr>
          <p:nvPr/>
        </p:nvCxnSpPr>
        <p:spPr>
          <a:xfrm>
            <a:off x="2697005" y="898308"/>
            <a:ext cx="401302" cy="34565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я соединительная линия 205"/>
          <p:cNvCxnSpPr>
            <a:cxnSpLocks/>
          </p:cNvCxnSpPr>
          <p:nvPr/>
        </p:nvCxnSpPr>
        <p:spPr>
          <a:xfrm flipV="1">
            <a:off x="1916036" y="1470517"/>
            <a:ext cx="424630" cy="73054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Прямая соединительная линия 207"/>
          <p:cNvCxnSpPr>
            <a:cxnSpLocks/>
          </p:cNvCxnSpPr>
          <p:nvPr/>
        </p:nvCxnSpPr>
        <p:spPr>
          <a:xfrm flipH="1" flipV="1">
            <a:off x="2894025" y="4133696"/>
            <a:ext cx="59747" cy="11196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Прямая соединительная линия 210"/>
          <p:cNvCxnSpPr>
            <a:cxnSpLocks/>
          </p:cNvCxnSpPr>
          <p:nvPr/>
        </p:nvCxnSpPr>
        <p:spPr>
          <a:xfrm>
            <a:off x="3014437" y="4270751"/>
            <a:ext cx="935573" cy="10381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Прямая соединительная линия 213"/>
          <p:cNvCxnSpPr>
            <a:cxnSpLocks/>
          </p:cNvCxnSpPr>
          <p:nvPr/>
        </p:nvCxnSpPr>
        <p:spPr>
          <a:xfrm flipH="1">
            <a:off x="3467965" y="2186679"/>
            <a:ext cx="3770439" cy="587836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Прямая соединительная линия 216"/>
          <p:cNvCxnSpPr>
            <a:cxnSpLocks/>
          </p:cNvCxnSpPr>
          <p:nvPr/>
        </p:nvCxnSpPr>
        <p:spPr>
          <a:xfrm flipV="1">
            <a:off x="3976300" y="4253059"/>
            <a:ext cx="644472" cy="12008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Прямая соединительная линия 218"/>
          <p:cNvCxnSpPr>
            <a:cxnSpLocks/>
          </p:cNvCxnSpPr>
          <p:nvPr/>
        </p:nvCxnSpPr>
        <p:spPr>
          <a:xfrm>
            <a:off x="3146570" y="3841608"/>
            <a:ext cx="121364" cy="700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EC01CCE7-57E6-1EC0-0A69-37197FC4B49F}"/>
              </a:ext>
            </a:extLst>
          </p:cNvPr>
          <p:cNvCxnSpPr>
            <a:cxnSpLocks/>
          </p:cNvCxnSpPr>
          <p:nvPr/>
        </p:nvCxnSpPr>
        <p:spPr>
          <a:xfrm>
            <a:off x="3029810" y="2828882"/>
            <a:ext cx="144659" cy="11655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522B5446-0987-197E-0F01-0835AD92AF6D}"/>
              </a:ext>
            </a:extLst>
          </p:cNvPr>
          <p:cNvCxnSpPr>
            <a:cxnSpLocks/>
          </p:cNvCxnSpPr>
          <p:nvPr/>
        </p:nvCxnSpPr>
        <p:spPr>
          <a:xfrm flipV="1">
            <a:off x="5589847" y="5085184"/>
            <a:ext cx="219139" cy="31983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>
            <a:extLst>
              <a:ext uri="{FF2B5EF4-FFF2-40B4-BE49-F238E27FC236}">
                <a16:creationId xmlns:a16="http://schemas.microsoft.com/office/drawing/2014/main" id="{40BD89CF-C257-0058-590F-5CE9269F95C4}"/>
              </a:ext>
            </a:extLst>
          </p:cNvPr>
          <p:cNvCxnSpPr>
            <a:cxnSpLocks/>
          </p:cNvCxnSpPr>
          <p:nvPr/>
        </p:nvCxnSpPr>
        <p:spPr>
          <a:xfrm flipV="1">
            <a:off x="5357040" y="5383579"/>
            <a:ext cx="218804" cy="332431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id="{8CCC6904-D630-BF23-7EE0-7E22B88FCAB1}"/>
              </a:ext>
            </a:extLst>
          </p:cNvPr>
          <p:cNvCxnSpPr>
            <a:cxnSpLocks/>
          </p:cNvCxnSpPr>
          <p:nvPr/>
        </p:nvCxnSpPr>
        <p:spPr>
          <a:xfrm>
            <a:off x="6662844" y="4874119"/>
            <a:ext cx="2036557" cy="90515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>
            <a:extLst>
              <a:ext uri="{FF2B5EF4-FFF2-40B4-BE49-F238E27FC236}">
                <a16:creationId xmlns:a16="http://schemas.microsoft.com/office/drawing/2014/main" id="{8EEEC620-65C4-D671-E50C-BAA1D6837EE4}"/>
              </a:ext>
            </a:extLst>
          </p:cNvPr>
          <p:cNvCxnSpPr>
            <a:cxnSpLocks/>
          </p:cNvCxnSpPr>
          <p:nvPr/>
        </p:nvCxnSpPr>
        <p:spPr>
          <a:xfrm>
            <a:off x="5794101" y="4116979"/>
            <a:ext cx="362075" cy="14103"/>
          </a:xfrm>
          <a:prstGeom prst="line">
            <a:avLst/>
          </a:prstGeom>
          <a:ln w="57150">
            <a:solidFill>
              <a:srgbClr val="F6F4F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8" name="Прямая соединительная линия 157">
            <a:extLst>
              <a:ext uri="{FF2B5EF4-FFF2-40B4-BE49-F238E27FC236}">
                <a16:creationId xmlns:a16="http://schemas.microsoft.com/office/drawing/2014/main" id="{400675F5-8C03-D3D4-0AD1-199557780DA6}"/>
              </a:ext>
            </a:extLst>
          </p:cNvPr>
          <p:cNvCxnSpPr>
            <a:cxnSpLocks/>
          </p:cNvCxnSpPr>
          <p:nvPr/>
        </p:nvCxnSpPr>
        <p:spPr>
          <a:xfrm>
            <a:off x="428631" y="4675997"/>
            <a:ext cx="831001" cy="0"/>
          </a:xfrm>
          <a:prstGeom prst="line">
            <a:avLst/>
          </a:prstGeom>
          <a:ln w="76200">
            <a:solidFill>
              <a:srgbClr val="F6F4F3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5" name="Овал 164">
            <a:extLst>
              <a:ext uri="{FF2B5EF4-FFF2-40B4-BE49-F238E27FC236}">
                <a16:creationId xmlns:a16="http://schemas.microsoft.com/office/drawing/2014/main" id="{B74D18F8-7E00-BD10-FBEB-C2BD56F1F778}"/>
              </a:ext>
            </a:extLst>
          </p:cNvPr>
          <p:cNvSpPr/>
          <p:nvPr/>
        </p:nvSpPr>
        <p:spPr>
          <a:xfrm>
            <a:off x="727940" y="4426113"/>
            <a:ext cx="225452" cy="227023"/>
          </a:xfrm>
          <a:prstGeom prst="ellipse">
            <a:avLst/>
          </a:prstGeom>
          <a:solidFill>
            <a:srgbClr val="F6F4F3"/>
          </a:solidFill>
          <a:ln>
            <a:solidFill>
              <a:srgbClr val="F6F4F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F6F4F3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66" name="Овал 165">
            <a:extLst>
              <a:ext uri="{FF2B5EF4-FFF2-40B4-BE49-F238E27FC236}">
                <a16:creationId xmlns:a16="http://schemas.microsoft.com/office/drawing/2014/main" id="{13B70825-F8AC-2B44-6B69-D78F362EECFE}"/>
              </a:ext>
            </a:extLst>
          </p:cNvPr>
          <p:cNvSpPr/>
          <p:nvPr/>
        </p:nvSpPr>
        <p:spPr>
          <a:xfrm>
            <a:off x="5608252" y="4028859"/>
            <a:ext cx="182209" cy="176240"/>
          </a:xfrm>
          <a:prstGeom prst="ellipse">
            <a:avLst/>
          </a:prstGeom>
          <a:solidFill>
            <a:srgbClr val="F6F4F3"/>
          </a:solidFill>
          <a:ln>
            <a:solidFill>
              <a:srgbClr val="F6F4F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rgbClr val="F6F4F3"/>
                </a:solidFill>
              </a:ln>
              <a:solidFill>
                <a:schemeClr val="bg1"/>
              </a:solidFill>
            </a:endParaRPr>
          </a:p>
        </p:txBody>
      </p:sp>
      <p:cxnSp>
        <p:nvCxnSpPr>
          <p:cNvPr id="175" name="Прямая соединительная линия 174">
            <a:extLst>
              <a:ext uri="{FF2B5EF4-FFF2-40B4-BE49-F238E27FC236}">
                <a16:creationId xmlns:a16="http://schemas.microsoft.com/office/drawing/2014/main" id="{FE61AC5E-176E-3418-14A2-BBE6DA922A49}"/>
              </a:ext>
            </a:extLst>
          </p:cNvPr>
          <p:cNvCxnSpPr>
            <a:cxnSpLocks/>
          </p:cNvCxnSpPr>
          <p:nvPr/>
        </p:nvCxnSpPr>
        <p:spPr>
          <a:xfrm flipV="1">
            <a:off x="2567762" y="781063"/>
            <a:ext cx="896011" cy="410839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Прямая соединительная линия 176">
            <a:extLst>
              <a:ext uri="{FF2B5EF4-FFF2-40B4-BE49-F238E27FC236}">
                <a16:creationId xmlns:a16="http://schemas.microsoft.com/office/drawing/2014/main" id="{E7868E05-9F4B-44D6-9FCF-AF9319F9E0C0}"/>
              </a:ext>
            </a:extLst>
          </p:cNvPr>
          <p:cNvCxnSpPr>
            <a:cxnSpLocks/>
          </p:cNvCxnSpPr>
          <p:nvPr/>
        </p:nvCxnSpPr>
        <p:spPr>
          <a:xfrm>
            <a:off x="2581490" y="1198252"/>
            <a:ext cx="13728" cy="144317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Прямая соединительная линия 178">
            <a:extLst>
              <a:ext uri="{FF2B5EF4-FFF2-40B4-BE49-F238E27FC236}">
                <a16:creationId xmlns:a16="http://schemas.microsoft.com/office/drawing/2014/main" id="{63D80EC2-F03B-1315-EFA0-0D8A8589AD95}"/>
              </a:ext>
            </a:extLst>
          </p:cNvPr>
          <p:cNvCxnSpPr>
            <a:cxnSpLocks/>
          </p:cNvCxnSpPr>
          <p:nvPr/>
        </p:nvCxnSpPr>
        <p:spPr>
          <a:xfrm flipV="1">
            <a:off x="2411760" y="1371311"/>
            <a:ext cx="162866" cy="75026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Прямая соединительная линия 184">
            <a:extLst>
              <a:ext uri="{FF2B5EF4-FFF2-40B4-BE49-F238E27FC236}">
                <a16:creationId xmlns:a16="http://schemas.microsoft.com/office/drawing/2014/main" id="{9AE005E3-FEC3-5BB1-4E6A-0F036F2949F0}"/>
              </a:ext>
            </a:extLst>
          </p:cNvPr>
          <p:cNvCxnSpPr>
            <a:cxnSpLocks/>
          </p:cNvCxnSpPr>
          <p:nvPr/>
        </p:nvCxnSpPr>
        <p:spPr>
          <a:xfrm flipH="1">
            <a:off x="6578324" y="2592450"/>
            <a:ext cx="104370" cy="293689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Прямая соединительная линия 186">
            <a:extLst>
              <a:ext uri="{FF2B5EF4-FFF2-40B4-BE49-F238E27FC236}">
                <a16:creationId xmlns:a16="http://schemas.microsoft.com/office/drawing/2014/main" id="{84047CC3-4EC3-2493-7F74-F130BDD157AF}"/>
              </a:ext>
            </a:extLst>
          </p:cNvPr>
          <p:cNvCxnSpPr>
            <a:cxnSpLocks/>
          </p:cNvCxnSpPr>
          <p:nvPr/>
        </p:nvCxnSpPr>
        <p:spPr>
          <a:xfrm flipH="1">
            <a:off x="5466442" y="2935107"/>
            <a:ext cx="1058771" cy="40312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единительная линия 191">
            <a:extLst>
              <a:ext uri="{FF2B5EF4-FFF2-40B4-BE49-F238E27FC236}">
                <a16:creationId xmlns:a16="http://schemas.microsoft.com/office/drawing/2014/main" id="{DF086028-D423-16C3-F52E-2D70563F3538}"/>
              </a:ext>
            </a:extLst>
          </p:cNvPr>
          <p:cNvCxnSpPr>
            <a:cxnSpLocks/>
          </p:cNvCxnSpPr>
          <p:nvPr/>
        </p:nvCxnSpPr>
        <p:spPr>
          <a:xfrm flipH="1">
            <a:off x="5052547" y="3418642"/>
            <a:ext cx="424100" cy="148465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Прямая соединительная линия 196">
            <a:extLst>
              <a:ext uri="{FF2B5EF4-FFF2-40B4-BE49-F238E27FC236}">
                <a16:creationId xmlns:a16="http://schemas.microsoft.com/office/drawing/2014/main" id="{3A2EFCD3-C233-1C08-82C1-292C81819026}"/>
              </a:ext>
            </a:extLst>
          </p:cNvPr>
          <p:cNvCxnSpPr>
            <a:cxnSpLocks/>
          </p:cNvCxnSpPr>
          <p:nvPr/>
        </p:nvCxnSpPr>
        <p:spPr>
          <a:xfrm flipH="1">
            <a:off x="4419822" y="3564151"/>
            <a:ext cx="435297" cy="8296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Прямая соединительная линия 199">
            <a:extLst>
              <a:ext uri="{FF2B5EF4-FFF2-40B4-BE49-F238E27FC236}">
                <a16:creationId xmlns:a16="http://schemas.microsoft.com/office/drawing/2014/main" id="{AB14EEB2-6DF1-9CD9-BE6D-9AA9E2B83892}"/>
              </a:ext>
            </a:extLst>
          </p:cNvPr>
          <p:cNvCxnSpPr>
            <a:cxnSpLocks/>
          </p:cNvCxnSpPr>
          <p:nvPr/>
        </p:nvCxnSpPr>
        <p:spPr>
          <a:xfrm flipH="1">
            <a:off x="4872146" y="3569254"/>
            <a:ext cx="145701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Прямая соединительная линия 202">
            <a:extLst>
              <a:ext uri="{FF2B5EF4-FFF2-40B4-BE49-F238E27FC236}">
                <a16:creationId xmlns:a16="http://schemas.microsoft.com/office/drawing/2014/main" id="{8424CE63-A8D4-95DE-220C-F2E6935757E6}"/>
              </a:ext>
            </a:extLst>
          </p:cNvPr>
          <p:cNvCxnSpPr>
            <a:cxnSpLocks/>
          </p:cNvCxnSpPr>
          <p:nvPr/>
        </p:nvCxnSpPr>
        <p:spPr>
          <a:xfrm flipV="1">
            <a:off x="8106170" y="2296200"/>
            <a:ext cx="700128" cy="24046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Прямая соединительная линия 206">
            <a:extLst>
              <a:ext uri="{FF2B5EF4-FFF2-40B4-BE49-F238E27FC236}">
                <a16:creationId xmlns:a16="http://schemas.microsoft.com/office/drawing/2014/main" id="{03301BDE-05A4-1E4E-EB86-828AA430CEF3}"/>
              </a:ext>
            </a:extLst>
          </p:cNvPr>
          <p:cNvCxnSpPr>
            <a:cxnSpLocks/>
          </p:cNvCxnSpPr>
          <p:nvPr/>
        </p:nvCxnSpPr>
        <p:spPr>
          <a:xfrm flipV="1">
            <a:off x="923076" y="3824304"/>
            <a:ext cx="33041" cy="46401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Прямая соединительная линия 209">
            <a:extLst>
              <a:ext uri="{FF2B5EF4-FFF2-40B4-BE49-F238E27FC236}">
                <a16:creationId xmlns:a16="http://schemas.microsoft.com/office/drawing/2014/main" id="{4AD2538F-E4F8-8648-F825-6C0E5AB1F7FC}"/>
              </a:ext>
            </a:extLst>
          </p:cNvPr>
          <p:cNvCxnSpPr>
            <a:cxnSpLocks/>
          </p:cNvCxnSpPr>
          <p:nvPr/>
        </p:nvCxnSpPr>
        <p:spPr>
          <a:xfrm flipV="1">
            <a:off x="936067" y="5085184"/>
            <a:ext cx="10140" cy="73251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Прямая соединительная линия 212">
            <a:extLst>
              <a:ext uri="{FF2B5EF4-FFF2-40B4-BE49-F238E27FC236}">
                <a16:creationId xmlns:a16="http://schemas.microsoft.com/office/drawing/2014/main" id="{BC09C2BD-5312-4BF2-6B93-12575BCFACC3}"/>
              </a:ext>
            </a:extLst>
          </p:cNvPr>
          <p:cNvCxnSpPr>
            <a:cxnSpLocks/>
          </p:cNvCxnSpPr>
          <p:nvPr/>
        </p:nvCxnSpPr>
        <p:spPr>
          <a:xfrm flipV="1">
            <a:off x="948680" y="4696626"/>
            <a:ext cx="63853" cy="355585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Прямая соединительная линия 215">
            <a:extLst>
              <a:ext uri="{FF2B5EF4-FFF2-40B4-BE49-F238E27FC236}">
                <a16:creationId xmlns:a16="http://schemas.microsoft.com/office/drawing/2014/main" id="{7AAED38C-1CD6-73EF-105E-6F57B85347AA}"/>
              </a:ext>
            </a:extLst>
          </p:cNvPr>
          <p:cNvCxnSpPr>
            <a:cxnSpLocks/>
          </p:cNvCxnSpPr>
          <p:nvPr/>
        </p:nvCxnSpPr>
        <p:spPr>
          <a:xfrm flipH="1" flipV="1">
            <a:off x="924105" y="4352266"/>
            <a:ext cx="88287" cy="31275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Прямая соединительная линия 226">
            <a:extLst>
              <a:ext uri="{FF2B5EF4-FFF2-40B4-BE49-F238E27FC236}">
                <a16:creationId xmlns:a16="http://schemas.microsoft.com/office/drawing/2014/main" id="{94A5125B-6522-B051-3617-7AAE66EDF4A7}"/>
              </a:ext>
            </a:extLst>
          </p:cNvPr>
          <p:cNvCxnSpPr>
            <a:cxnSpLocks/>
          </p:cNvCxnSpPr>
          <p:nvPr/>
        </p:nvCxnSpPr>
        <p:spPr>
          <a:xfrm>
            <a:off x="1786494" y="2469858"/>
            <a:ext cx="172694" cy="8764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Прямая соединительная линия 229">
            <a:extLst>
              <a:ext uri="{FF2B5EF4-FFF2-40B4-BE49-F238E27FC236}">
                <a16:creationId xmlns:a16="http://schemas.microsoft.com/office/drawing/2014/main" id="{0CD92479-03B2-919E-3322-47F07ECA88B4}"/>
              </a:ext>
            </a:extLst>
          </p:cNvPr>
          <p:cNvCxnSpPr>
            <a:cxnSpLocks/>
          </p:cNvCxnSpPr>
          <p:nvPr/>
        </p:nvCxnSpPr>
        <p:spPr>
          <a:xfrm>
            <a:off x="1852307" y="1748873"/>
            <a:ext cx="33194" cy="13472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Прямая соединительная линия 237"/>
          <p:cNvCxnSpPr>
            <a:cxnSpLocks/>
          </p:cNvCxnSpPr>
          <p:nvPr/>
        </p:nvCxnSpPr>
        <p:spPr>
          <a:xfrm>
            <a:off x="1134913" y="2474671"/>
            <a:ext cx="153425" cy="176174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Прямая соединительная линия 239">
            <a:extLst>
              <a:ext uri="{FF2B5EF4-FFF2-40B4-BE49-F238E27FC236}">
                <a16:creationId xmlns:a16="http://schemas.microsoft.com/office/drawing/2014/main" id="{C5928832-03F4-4B73-EA5C-063174E96438}"/>
              </a:ext>
            </a:extLst>
          </p:cNvPr>
          <p:cNvCxnSpPr>
            <a:cxnSpLocks/>
          </p:cNvCxnSpPr>
          <p:nvPr/>
        </p:nvCxnSpPr>
        <p:spPr>
          <a:xfrm>
            <a:off x="1297033" y="2656622"/>
            <a:ext cx="535044" cy="106093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Прямая соединительная линия 240">
            <a:extLst>
              <a:ext uri="{FF2B5EF4-FFF2-40B4-BE49-F238E27FC236}">
                <a16:creationId xmlns:a16="http://schemas.microsoft.com/office/drawing/2014/main" id="{8807B477-B3B5-C95E-9987-285C7B0BF4E5}"/>
              </a:ext>
            </a:extLst>
          </p:cNvPr>
          <p:cNvCxnSpPr>
            <a:cxnSpLocks/>
          </p:cNvCxnSpPr>
          <p:nvPr/>
        </p:nvCxnSpPr>
        <p:spPr>
          <a:xfrm>
            <a:off x="802626" y="2024806"/>
            <a:ext cx="923936" cy="42470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Прямая соединительная линия 246">
            <a:extLst>
              <a:ext uri="{FF2B5EF4-FFF2-40B4-BE49-F238E27FC236}">
                <a16:creationId xmlns:a16="http://schemas.microsoft.com/office/drawing/2014/main" id="{D1C6B76F-E54B-8670-CF78-FE6F98D9D1AF}"/>
              </a:ext>
            </a:extLst>
          </p:cNvPr>
          <p:cNvCxnSpPr>
            <a:cxnSpLocks/>
          </p:cNvCxnSpPr>
          <p:nvPr/>
        </p:nvCxnSpPr>
        <p:spPr>
          <a:xfrm>
            <a:off x="866717" y="1709162"/>
            <a:ext cx="970644" cy="88416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Прямая соединительная линия 248">
            <a:extLst>
              <a:ext uri="{FF2B5EF4-FFF2-40B4-BE49-F238E27FC236}">
                <a16:creationId xmlns:a16="http://schemas.microsoft.com/office/drawing/2014/main" id="{B97B74D9-34C1-8D55-A7DB-2FB2D3AD478A}"/>
              </a:ext>
            </a:extLst>
          </p:cNvPr>
          <p:cNvCxnSpPr>
            <a:cxnSpLocks/>
          </p:cNvCxnSpPr>
          <p:nvPr/>
        </p:nvCxnSpPr>
        <p:spPr>
          <a:xfrm>
            <a:off x="306550" y="1746908"/>
            <a:ext cx="1132835" cy="225473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Прямая соединительная линия 254">
            <a:extLst>
              <a:ext uri="{FF2B5EF4-FFF2-40B4-BE49-F238E27FC236}">
                <a16:creationId xmlns:a16="http://schemas.microsoft.com/office/drawing/2014/main" id="{D2769BFB-A9D3-43D9-45C9-9973A1F9FF2F}"/>
              </a:ext>
            </a:extLst>
          </p:cNvPr>
          <p:cNvCxnSpPr>
            <a:cxnSpLocks/>
          </p:cNvCxnSpPr>
          <p:nvPr/>
        </p:nvCxnSpPr>
        <p:spPr>
          <a:xfrm flipV="1">
            <a:off x="1297033" y="1607336"/>
            <a:ext cx="480939" cy="3148221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Прямая соединительная линия 264">
            <a:extLst>
              <a:ext uri="{FF2B5EF4-FFF2-40B4-BE49-F238E27FC236}">
                <a16:creationId xmlns:a16="http://schemas.microsoft.com/office/drawing/2014/main" id="{39F1F3D7-0737-1432-9977-A49F71779C64}"/>
              </a:ext>
            </a:extLst>
          </p:cNvPr>
          <p:cNvCxnSpPr>
            <a:cxnSpLocks/>
          </p:cNvCxnSpPr>
          <p:nvPr/>
        </p:nvCxnSpPr>
        <p:spPr>
          <a:xfrm>
            <a:off x="1275733" y="2909921"/>
            <a:ext cx="535044" cy="106093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Прямая соединительная линия 265">
            <a:extLst>
              <a:ext uri="{FF2B5EF4-FFF2-40B4-BE49-F238E27FC236}">
                <a16:creationId xmlns:a16="http://schemas.microsoft.com/office/drawing/2014/main" id="{0C66BC58-0CD2-3DC5-F2DB-95D77D252D73}"/>
              </a:ext>
            </a:extLst>
          </p:cNvPr>
          <p:cNvCxnSpPr>
            <a:cxnSpLocks/>
          </p:cNvCxnSpPr>
          <p:nvPr/>
        </p:nvCxnSpPr>
        <p:spPr>
          <a:xfrm flipV="1">
            <a:off x="1836936" y="2541552"/>
            <a:ext cx="111049" cy="474867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Прямая соединительная линия 267">
            <a:extLst>
              <a:ext uri="{FF2B5EF4-FFF2-40B4-BE49-F238E27FC236}">
                <a16:creationId xmlns:a16="http://schemas.microsoft.com/office/drawing/2014/main" id="{68673650-B7F1-6998-68FF-F653612F7AC7}"/>
              </a:ext>
            </a:extLst>
          </p:cNvPr>
          <p:cNvCxnSpPr>
            <a:cxnSpLocks/>
          </p:cNvCxnSpPr>
          <p:nvPr/>
        </p:nvCxnSpPr>
        <p:spPr>
          <a:xfrm flipH="1" flipV="1">
            <a:off x="1852662" y="2972438"/>
            <a:ext cx="94461" cy="936662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Прямая соединительная линия 269">
            <a:extLst>
              <a:ext uri="{FF2B5EF4-FFF2-40B4-BE49-F238E27FC236}">
                <a16:creationId xmlns:a16="http://schemas.microsoft.com/office/drawing/2014/main" id="{62220977-68F6-F795-BA0B-7C97DD409682}"/>
              </a:ext>
            </a:extLst>
          </p:cNvPr>
          <p:cNvCxnSpPr>
            <a:cxnSpLocks/>
          </p:cNvCxnSpPr>
          <p:nvPr/>
        </p:nvCxnSpPr>
        <p:spPr>
          <a:xfrm flipV="1">
            <a:off x="1919926" y="3869784"/>
            <a:ext cx="39262" cy="335315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Прямая соединительная линия 271">
            <a:extLst>
              <a:ext uri="{FF2B5EF4-FFF2-40B4-BE49-F238E27FC236}">
                <a16:creationId xmlns:a16="http://schemas.microsoft.com/office/drawing/2014/main" id="{0215AEFA-0DF0-B754-2F2C-644C0C95770D}"/>
              </a:ext>
            </a:extLst>
          </p:cNvPr>
          <p:cNvCxnSpPr>
            <a:cxnSpLocks/>
          </p:cNvCxnSpPr>
          <p:nvPr/>
        </p:nvCxnSpPr>
        <p:spPr>
          <a:xfrm flipH="1" flipV="1">
            <a:off x="1557021" y="4225364"/>
            <a:ext cx="295286" cy="77003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Прямая соединительная линия 273">
            <a:extLst>
              <a:ext uri="{FF2B5EF4-FFF2-40B4-BE49-F238E27FC236}">
                <a16:creationId xmlns:a16="http://schemas.microsoft.com/office/drawing/2014/main" id="{BB50ECD1-F696-EF77-E5BF-89D76C14CC88}"/>
              </a:ext>
            </a:extLst>
          </p:cNvPr>
          <p:cNvCxnSpPr>
            <a:cxnSpLocks/>
          </p:cNvCxnSpPr>
          <p:nvPr/>
        </p:nvCxnSpPr>
        <p:spPr>
          <a:xfrm flipH="1">
            <a:off x="1769773" y="4652148"/>
            <a:ext cx="65536" cy="48254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Прямая соединительная линия 275">
            <a:extLst>
              <a:ext uri="{FF2B5EF4-FFF2-40B4-BE49-F238E27FC236}">
                <a16:creationId xmlns:a16="http://schemas.microsoft.com/office/drawing/2014/main" id="{11FA42A8-6AD7-554E-46E9-CF3274A71560}"/>
              </a:ext>
            </a:extLst>
          </p:cNvPr>
          <p:cNvCxnSpPr>
            <a:cxnSpLocks/>
          </p:cNvCxnSpPr>
          <p:nvPr/>
        </p:nvCxnSpPr>
        <p:spPr>
          <a:xfrm flipV="1">
            <a:off x="2101777" y="4357738"/>
            <a:ext cx="0" cy="181886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Прямая соединительная линия 277">
            <a:extLst>
              <a:ext uri="{FF2B5EF4-FFF2-40B4-BE49-F238E27FC236}">
                <a16:creationId xmlns:a16="http://schemas.microsoft.com/office/drawing/2014/main" id="{F198C9CE-FD96-119C-FB16-DF8AB66E50C6}"/>
              </a:ext>
            </a:extLst>
          </p:cNvPr>
          <p:cNvCxnSpPr>
            <a:cxnSpLocks/>
          </p:cNvCxnSpPr>
          <p:nvPr/>
        </p:nvCxnSpPr>
        <p:spPr>
          <a:xfrm flipH="1" flipV="1">
            <a:off x="1928292" y="4261652"/>
            <a:ext cx="195436" cy="61004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Прямая соединительная линия 279">
            <a:extLst>
              <a:ext uri="{FF2B5EF4-FFF2-40B4-BE49-F238E27FC236}">
                <a16:creationId xmlns:a16="http://schemas.microsoft.com/office/drawing/2014/main" id="{B411B609-6696-46DE-73F6-37EE44FF65C5}"/>
              </a:ext>
            </a:extLst>
          </p:cNvPr>
          <p:cNvCxnSpPr>
            <a:cxnSpLocks/>
          </p:cNvCxnSpPr>
          <p:nvPr/>
        </p:nvCxnSpPr>
        <p:spPr>
          <a:xfrm flipH="1">
            <a:off x="1852307" y="4586849"/>
            <a:ext cx="208836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5323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38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Малютина Елена Сергеевна</cp:lastModifiedBy>
  <cp:revision>57</cp:revision>
  <cp:lastPrinted>2026-05-15T06:24:07Z</cp:lastPrinted>
  <dcterms:created xsi:type="dcterms:W3CDTF">2021-08-27T06:25:29Z</dcterms:created>
  <dcterms:modified xsi:type="dcterms:W3CDTF">2026-05-18T06:40:15Z</dcterms:modified>
</cp:coreProperties>
</file>