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7862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80" d="100"/>
          <a:sy n="180" d="100"/>
        </p:scale>
        <p:origin x="132" y="-18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8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38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5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4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4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77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2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25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99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4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08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03899-03A7-476C-A0E0-BC2134C21B71}" type="datetimeFigureOut">
              <a:rPr lang="ru-RU" smtClean="0"/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4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2F6A25A-9F0C-41F8-8AE1-6B02EE303D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4" b="-1"/>
          <a:stretch/>
        </p:blipFill>
        <p:spPr>
          <a:xfrm>
            <a:off x="185231" y="845675"/>
            <a:ext cx="8773537" cy="4918939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5330523" y="41845"/>
            <a:ext cx="3777981" cy="43204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постановлению администрации городского округа</a:t>
            </a:r>
          </a:p>
          <a:p>
            <a:pPr algn="l"/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город Елец от « ____ » ___________ 2026 № ___________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78320" y="491453"/>
            <a:ext cx="668585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Схема объезда по автомобильным дорогам общего пользования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3040" y="6318612"/>
            <a:ext cx="2886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000" dirty="0">
                <a:solidFill>
                  <a:prstClr val="black"/>
                </a:solidFill>
              </a:rPr>
              <a:t>Дегтяренко Анастасия Владимировна</a:t>
            </a: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8-474767 3-04-10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3040" y="5949280"/>
            <a:ext cx="2886337" cy="369332"/>
          </a:xfrm>
          <a:prstGeom prst="rect">
            <a:avLst/>
          </a:prstGeom>
          <a:ln cmpd="sng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rgbClr val="7030A0"/>
                </a:solidFill>
              </a:rPr>
              <a:t>- - - - -</a:t>
            </a:r>
            <a:r>
              <a:rPr lang="ru-RU" sz="800" dirty="0"/>
              <a:t>  </a:t>
            </a:r>
            <a:r>
              <a:rPr lang="ru-RU" sz="900" dirty="0"/>
              <a:t>Возможная схема объезда</a:t>
            </a:r>
          </a:p>
          <a:p>
            <a:r>
              <a:rPr lang="ru-RU" sz="900" dirty="0"/>
              <a:t>             Зона перекрытия </a:t>
            </a:r>
            <a:endParaRPr lang="ru-RU" sz="8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13188" y="6237312"/>
            <a:ext cx="3240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cxnSpLocks/>
          </p:cNvCxnSpPr>
          <p:nvPr/>
        </p:nvCxnSpPr>
        <p:spPr>
          <a:xfrm>
            <a:off x="2609642" y="1504916"/>
            <a:ext cx="952344" cy="1259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cxnSpLocks/>
          </p:cNvCxnSpPr>
          <p:nvPr/>
        </p:nvCxnSpPr>
        <p:spPr>
          <a:xfrm flipH="1">
            <a:off x="2604278" y="1303150"/>
            <a:ext cx="6921" cy="20137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cxnSpLocks/>
          </p:cNvCxnSpPr>
          <p:nvPr/>
        </p:nvCxnSpPr>
        <p:spPr>
          <a:xfrm flipH="1">
            <a:off x="3561986" y="1624037"/>
            <a:ext cx="5364" cy="16822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cxnSpLocks/>
          </p:cNvCxnSpPr>
          <p:nvPr/>
        </p:nvCxnSpPr>
        <p:spPr>
          <a:xfrm>
            <a:off x="3526726" y="2150148"/>
            <a:ext cx="96405" cy="518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cxnSpLocks/>
          </p:cNvCxnSpPr>
          <p:nvPr/>
        </p:nvCxnSpPr>
        <p:spPr>
          <a:xfrm flipV="1">
            <a:off x="3534304" y="1904251"/>
            <a:ext cx="30364" cy="24554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Умножение 77"/>
          <p:cNvSpPr/>
          <p:nvPr/>
        </p:nvSpPr>
        <p:spPr>
          <a:xfrm>
            <a:off x="2518038" y="1241909"/>
            <a:ext cx="186321" cy="126011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7" name="Прямая соединительная линия 96"/>
          <p:cNvCxnSpPr>
            <a:cxnSpLocks/>
          </p:cNvCxnSpPr>
          <p:nvPr/>
        </p:nvCxnSpPr>
        <p:spPr>
          <a:xfrm>
            <a:off x="3997033" y="2278786"/>
            <a:ext cx="430951" cy="17581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>
            <a:cxnSpLocks/>
          </p:cNvCxnSpPr>
          <p:nvPr/>
        </p:nvCxnSpPr>
        <p:spPr>
          <a:xfrm>
            <a:off x="1547664" y="2864455"/>
            <a:ext cx="650387" cy="101796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>
            <a:cxnSpLocks/>
          </p:cNvCxnSpPr>
          <p:nvPr/>
        </p:nvCxnSpPr>
        <p:spPr>
          <a:xfrm>
            <a:off x="3648423" y="4412726"/>
            <a:ext cx="134588" cy="5749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>
            <a:cxnSpLocks/>
          </p:cNvCxnSpPr>
          <p:nvPr/>
        </p:nvCxnSpPr>
        <p:spPr>
          <a:xfrm flipH="1">
            <a:off x="3603697" y="866647"/>
            <a:ext cx="6843" cy="70126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>
            <a:cxnSpLocks/>
          </p:cNvCxnSpPr>
          <p:nvPr/>
        </p:nvCxnSpPr>
        <p:spPr>
          <a:xfrm flipV="1">
            <a:off x="3062255" y="1236287"/>
            <a:ext cx="1168746" cy="92018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>
            <a:cxnSpLocks/>
          </p:cNvCxnSpPr>
          <p:nvPr/>
        </p:nvCxnSpPr>
        <p:spPr>
          <a:xfrm flipH="1" flipV="1">
            <a:off x="3985131" y="5229200"/>
            <a:ext cx="154292" cy="132615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>
            <a:cxnSpLocks/>
          </p:cNvCxnSpPr>
          <p:nvPr/>
        </p:nvCxnSpPr>
        <p:spPr>
          <a:xfrm>
            <a:off x="3758441" y="4470216"/>
            <a:ext cx="211249" cy="75898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единительная линия 192"/>
          <p:cNvCxnSpPr>
            <a:cxnSpLocks/>
          </p:cNvCxnSpPr>
          <p:nvPr/>
        </p:nvCxnSpPr>
        <p:spPr>
          <a:xfrm flipH="1" flipV="1">
            <a:off x="1177939" y="1215738"/>
            <a:ext cx="344968" cy="153946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>
            <a:cxnSpLocks/>
          </p:cNvCxnSpPr>
          <p:nvPr/>
        </p:nvCxnSpPr>
        <p:spPr>
          <a:xfrm flipV="1">
            <a:off x="3582694" y="1510818"/>
            <a:ext cx="402437" cy="12427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cxnSpLocks/>
          </p:cNvCxnSpPr>
          <p:nvPr/>
        </p:nvCxnSpPr>
        <p:spPr>
          <a:xfrm>
            <a:off x="1452385" y="1317541"/>
            <a:ext cx="1108703" cy="194052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9A94BFA0-3906-4CA7-8FB1-8FE0C4DCD0CF}"/>
              </a:ext>
            </a:extLst>
          </p:cNvPr>
          <p:cNvCxnSpPr>
            <a:cxnSpLocks/>
          </p:cNvCxnSpPr>
          <p:nvPr/>
        </p:nvCxnSpPr>
        <p:spPr>
          <a:xfrm>
            <a:off x="3559176" y="1779273"/>
            <a:ext cx="0" cy="12497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>
            <a:extLst>
              <a:ext uri="{FF2B5EF4-FFF2-40B4-BE49-F238E27FC236}">
                <a16:creationId xmlns:a16="http://schemas.microsoft.com/office/drawing/2014/main" id="{7F892B5C-66C0-4577-B81B-F1D32FEE3445}"/>
              </a:ext>
            </a:extLst>
          </p:cNvPr>
          <p:cNvCxnSpPr>
            <a:cxnSpLocks/>
          </p:cNvCxnSpPr>
          <p:nvPr/>
        </p:nvCxnSpPr>
        <p:spPr>
          <a:xfrm>
            <a:off x="3616036" y="2201393"/>
            <a:ext cx="333950" cy="4900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Умножение 78"/>
          <p:cNvSpPr/>
          <p:nvPr/>
        </p:nvSpPr>
        <p:spPr>
          <a:xfrm>
            <a:off x="3836033" y="2190675"/>
            <a:ext cx="186321" cy="126011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id="{0C169AEE-3B54-497F-A9A4-188D15112655}"/>
              </a:ext>
            </a:extLst>
          </p:cNvPr>
          <p:cNvCxnSpPr>
            <a:cxnSpLocks/>
          </p:cNvCxnSpPr>
          <p:nvPr/>
        </p:nvCxnSpPr>
        <p:spPr>
          <a:xfrm flipH="1" flipV="1">
            <a:off x="3129079" y="4392897"/>
            <a:ext cx="486957" cy="19829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>
            <a:extLst>
              <a:ext uri="{FF2B5EF4-FFF2-40B4-BE49-F238E27FC236}">
                <a16:creationId xmlns:a16="http://schemas.microsoft.com/office/drawing/2014/main" id="{C6D9D6E0-AE54-40C9-934E-D396B70F6C44}"/>
              </a:ext>
            </a:extLst>
          </p:cNvPr>
          <p:cNvCxnSpPr>
            <a:cxnSpLocks/>
          </p:cNvCxnSpPr>
          <p:nvPr/>
        </p:nvCxnSpPr>
        <p:spPr>
          <a:xfrm flipH="1">
            <a:off x="4303663" y="2344463"/>
            <a:ext cx="203838" cy="61587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>
            <a:extLst>
              <a:ext uri="{FF2B5EF4-FFF2-40B4-BE49-F238E27FC236}">
                <a16:creationId xmlns:a16="http://schemas.microsoft.com/office/drawing/2014/main" id="{9ED44C95-4FFA-4B0A-98AD-1B4B115D8D0C}"/>
              </a:ext>
            </a:extLst>
          </p:cNvPr>
          <p:cNvCxnSpPr>
            <a:cxnSpLocks/>
          </p:cNvCxnSpPr>
          <p:nvPr/>
        </p:nvCxnSpPr>
        <p:spPr>
          <a:xfrm flipV="1">
            <a:off x="6127407" y="4607574"/>
            <a:ext cx="2225522" cy="101224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>
            <a:extLst>
              <a:ext uri="{FF2B5EF4-FFF2-40B4-BE49-F238E27FC236}">
                <a16:creationId xmlns:a16="http://schemas.microsoft.com/office/drawing/2014/main" id="{88F7F348-B823-4548-B5B4-15D54FD5289B}"/>
              </a:ext>
            </a:extLst>
          </p:cNvPr>
          <p:cNvCxnSpPr>
            <a:cxnSpLocks/>
          </p:cNvCxnSpPr>
          <p:nvPr/>
        </p:nvCxnSpPr>
        <p:spPr>
          <a:xfrm flipV="1">
            <a:off x="8386052" y="4573578"/>
            <a:ext cx="146388" cy="40465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>
            <a:extLst>
              <a:ext uri="{FF2B5EF4-FFF2-40B4-BE49-F238E27FC236}">
                <a16:creationId xmlns:a16="http://schemas.microsoft.com/office/drawing/2014/main" id="{A4CEEB26-178F-46B3-AF8C-36014BFA2E14}"/>
              </a:ext>
            </a:extLst>
          </p:cNvPr>
          <p:cNvCxnSpPr>
            <a:cxnSpLocks/>
          </p:cNvCxnSpPr>
          <p:nvPr/>
        </p:nvCxnSpPr>
        <p:spPr>
          <a:xfrm flipH="1" flipV="1">
            <a:off x="5372183" y="5622836"/>
            <a:ext cx="334304" cy="38412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>
            <a:extLst>
              <a:ext uri="{FF2B5EF4-FFF2-40B4-BE49-F238E27FC236}">
                <a16:creationId xmlns:a16="http://schemas.microsoft.com/office/drawing/2014/main" id="{59D336A0-09D0-4B8C-824D-A8D948CE23BC}"/>
              </a:ext>
            </a:extLst>
          </p:cNvPr>
          <p:cNvCxnSpPr>
            <a:cxnSpLocks/>
          </p:cNvCxnSpPr>
          <p:nvPr/>
        </p:nvCxnSpPr>
        <p:spPr>
          <a:xfrm flipH="1">
            <a:off x="5738138" y="5642042"/>
            <a:ext cx="319340" cy="382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>
            <a:extLst>
              <a:ext uri="{FF2B5EF4-FFF2-40B4-BE49-F238E27FC236}">
                <a16:creationId xmlns:a16="http://schemas.microsoft.com/office/drawing/2014/main" id="{350C01C8-DF10-4D20-AE55-44C7946BC089}"/>
              </a:ext>
            </a:extLst>
          </p:cNvPr>
          <p:cNvCxnSpPr>
            <a:cxnSpLocks/>
          </p:cNvCxnSpPr>
          <p:nvPr/>
        </p:nvCxnSpPr>
        <p:spPr>
          <a:xfrm flipH="1" flipV="1">
            <a:off x="4173434" y="5361815"/>
            <a:ext cx="1174123" cy="24450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>
            <a:extLst>
              <a:ext uri="{FF2B5EF4-FFF2-40B4-BE49-F238E27FC236}">
                <a16:creationId xmlns:a16="http://schemas.microsoft.com/office/drawing/2014/main" id="{A4EECAC3-6AA6-47F9-A601-EBC3ADF73703}"/>
              </a:ext>
            </a:extLst>
          </p:cNvPr>
          <p:cNvCxnSpPr>
            <a:cxnSpLocks/>
          </p:cNvCxnSpPr>
          <p:nvPr/>
        </p:nvCxnSpPr>
        <p:spPr>
          <a:xfrm flipH="1" flipV="1">
            <a:off x="5495578" y="3106304"/>
            <a:ext cx="3036863" cy="141080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>
            <a:extLst>
              <a:ext uri="{FF2B5EF4-FFF2-40B4-BE49-F238E27FC236}">
                <a16:creationId xmlns:a16="http://schemas.microsoft.com/office/drawing/2014/main" id="{AC4BD6F2-A1FD-4688-8750-2E111F1DD925}"/>
              </a:ext>
            </a:extLst>
          </p:cNvPr>
          <p:cNvCxnSpPr>
            <a:cxnSpLocks/>
          </p:cNvCxnSpPr>
          <p:nvPr/>
        </p:nvCxnSpPr>
        <p:spPr>
          <a:xfrm flipV="1">
            <a:off x="2901329" y="1567912"/>
            <a:ext cx="74294" cy="62072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>
            <a:extLst>
              <a:ext uri="{FF2B5EF4-FFF2-40B4-BE49-F238E27FC236}">
                <a16:creationId xmlns:a16="http://schemas.microsoft.com/office/drawing/2014/main" id="{B64DD62C-3451-4052-B78E-04BD844B8920}"/>
              </a:ext>
            </a:extLst>
          </p:cNvPr>
          <p:cNvCxnSpPr>
            <a:cxnSpLocks/>
          </p:cNvCxnSpPr>
          <p:nvPr/>
        </p:nvCxnSpPr>
        <p:spPr>
          <a:xfrm flipV="1">
            <a:off x="1859182" y="1196934"/>
            <a:ext cx="49066" cy="187152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>
            <a:extLst>
              <a:ext uri="{FF2B5EF4-FFF2-40B4-BE49-F238E27FC236}">
                <a16:creationId xmlns:a16="http://schemas.microsoft.com/office/drawing/2014/main" id="{AFC187EE-CEB2-45B9-88A6-18821EA4BDF7}"/>
              </a:ext>
            </a:extLst>
          </p:cNvPr>
          <p:cNvCxnSpPr>
            <a:cxnSpLocks/>
          </p:cNvCxnSpPr>
          <p:nvPr/>
        </p:nvCxnSpPr>
        <p:spPr>
          <a:xfrm>
            <a:off x="2198051" y="3882422"/>
            <a:ext cx="931028" cy="502525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>
            <a:extLst>
              <a:ext uri="{FF2B5EF4-FFF2-40B4-BE49-F238E27FC236}">
                <a16:creationId xmlns:a16="http://schemas.microsoft.com/office/drawing/2014/main" id="{0492A0B5-BCAC-4F66-8EBB-D172BEB4368E}"/>
              </a:ext>
            </a:extLst>
          </p:cNvPr>
          <p:cNvCxnSpPr>
            <a:cxnSpLocks/>
          </p:cNvCxnSpPr>
          <p:nvPr/>
        </p:nvCxnSpPr>
        <p:spPr>
          <a:xfrm flipH="1">
            <a:off x="3149377" y="1620850"/>
            <a:ext cx="225556" cy="94779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>
            <a:extLst>
              <a:ext uri="{FF2B5EF4-FFF2-40B4-BE49-F238E27FC236}">
                <a16:creationId xmlns:a16="http://schemas.microsoft.com/office/drawing/2014/main" id="{8D2BA89F-641B-4BAD-A160-D2FDC79CDFA2}"/>
              </a:ext>
            </a:extLst>
          </p:cNvPr>
          <p:cNvCxnSpPr>
            <a:cxnSpLocks/>
          </p:cNvCxnSpPr>
          <p:nvPr/>
        </p:nvCxnSpPr>
        <p:spPr>
          <a:xfrm flipH="1">
            <a:off x="3189710" y="2181667"/>
            <a:ext cx="334430" cy="218833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>
            <a:extLst>
              <a:ext uri="{FF2B5EF4-FFF2-40B4-BE49-F238E27FC236}">
                <a16:creationId xmlns:a16="http://schemas.microsoft.com/office/drawing/2014/main" id="{A8AC847A-5020-4D4D-8643-10C7CCDB0CE5}"/>
              </a:ext>
            </a:extLst>
          </p:cNvPr>
          <p:cNvCxnSpPr>
            <a:cxnSpLocks/>
          </p:cNvCxnSpPr>
          <p:nvPr/>
        </p:nvCxnSpPr>
        <p:spPr>
          <a:xfrm>
            <a:off x="2901329" y="2245414"/>
            <a:ext cx="227750" cy="286292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>
            <a:extLst>
              <a:ext uri="{FF2B5EF4-FFF2-40B4-BE49-F238E27FC236}">
                <a16:creationId xmlns:a16="http://schemas.microsoft.com/office/drawing/2014/main" id="{702B1896-62DA-4A6D-838E-9AA706BF828F}"/>
              </a:ext>
            </a:extLst>
          </p:cNvPr>
          <p:cNvCxnSpPr>
            <a:cxnSpLocks/>
          </p:cNvCxnSpPr>
          <p:nvPr/>
        </p:nvCxnSpPr>
        <p:spPr>
          <a:xfrm>
            <a:off x="1504572" y="4812836"/>
            <a:ext cx="224729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>
            <a:extLst>
              <a:ext uri="{FF2B5EF4-FFF2-40B4-BE49-F238E27FC236}">
                <a16:creationId xmlns:a16="http://schemas.microsoft.com/office/drawing/2014/main" id="{4984E935-5C27-4089-90B8-DC94D6A2EE38}"/>
              </a:ext>
            </a:extLst>
          </p:cNvPr>
          <p:cNvCxnSpPr>
            <a:cxnSpLocks/>
          </p:cNvCxnSpPr>
          <p:nvPr/>
        </p:nvCxnSpPr>
        <p:spPr>
          <a:xfrm>
            <a:off x="1913365" y="1208284"/>
            <a:ext cx="1108727" cy="118385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>
            <a:extLst>
              <a:ext uri="{FF2B5EF4-FFF2-40B4-BE49-F238E27FC236}">
                <a16:creationId xmlns:a16="http://schemas.microsoft.com/office/drawing/2014/main" id="{0297F604-C139-4207-AA51-4A2A698B1B61}"/>
              </a:ext>
            </a:extLst>
          </p:cNvPr>
          <p:cNvCxnSpPr>
            <a:cxnSpLocks/>
          </p:cNvCxnSpPr>
          <p:nvPr/>
        </p:nvCxnSpPr>
        <p:spPr>
          <a:xfrm>
            <a:off x="3997296" y="1414567"/>
            <a:ext cx="1" cy="12976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единительная линия 204">
            <a:extLst>
              <a:ext uri="{FF2B5EF4-FFF2-40B4-BE49-F238E27FC236}">
                <a16:creationId xmlns:a16="http://schemas.microsoft.com/office/drawing/2014/main" id="{A637A271-018D-443B-8E97-B1E98D07492E}"/>
              </a:ext>
            </a:extLst>
          </p:cNvPr>
          <p:cNvCxnSpPr>
            <a:cxnSpLocks/>
          </p:cNvCxnSpPr>
          <p:nvPr/>
        </p:nvCxnSpPr>
        <p:spPr>
          <a:xfrm>
            <a:off x="661402" y="1163999"/>
            <a:ext cx="724475" cy="119459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6D1B31EA-2D26-4BE2-9709-A2FA3301FE44}"/>
              </a:ext>
            </a:extLst>
          </p:cNvPr>
          <p:cNvCxnSpPr>
            <a:cxnSpLocks/>
          </p:cNvCxnSpPr>
          <p:nvPr/>
        </p:nvCxnSpPr>
        <p:spPr>
          <a:xfrm flipH="1" flipV="1">
            <a:off x="4192305" y="3193809"/>
            <a:ext cx="635109" cy="98626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>
            <a:extLst>
              <a:ext uri="{FF2B5EF4-FFF2-40B4-BE49-F238E27FC236}">
                <a16:creationId xmlns:a16="http://schemas.microsoft.com/office/drawing/2014/main" id="{2AA3DBDC-E989-4C8F-AD67-E230E70BDD04}"/>
              </a:ext>
            </a:extLst>
          </p:cNvPr>
          <p:cNvCxnSpPr>
            <a:cxnSpLocks/>
          </p:cNvCxnSpPr>
          <p:nvPr/>
        </p:nvCxnSpPr>
        <p:spPr>
          <a:xfrm flipH="1">
            <a:off x="4192304" y="3000432"/>
            <a:ext cx="88778" cy="135078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>
            <a:extLst>
              <a:ext uri="{FF2B5EF4-FFF2-40B4-BE49-F238E27FC236}">
                <a16:creationId xmlns:a16="http://schemas.microsoft.com/office/drawing/2014/main" id="{4BE26D2E-609D-45C5-B75A-9BDC4BD69401}"/>
              </a:ext>
            </a:extLst>
          </p:cNvPr>
          <p:cNvCxnSpPr>
            <a:cxnSpLocks/>
          </p:cNvCxnSpPr>
          <p:nvPr/>
        </p:nvCxnSpPr>
        <p:spPr>
          <a:xfrm flipH="1">
            <a:off x="4862920" y="3098977"/>
            <a:ext cx="597152" cy="18600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>
            <a:extLst>
              <a:ext uri="{FF2B5EF4-FFF2-40B4-BE49-F238E27FC236}">
                <a16:creationId xmlns:a16="http://schemas.microsoft.com/office/drawing/2014/main" id="{DBE5BE15-DEED-419C-95FC-D399028EA4C1}"/>
              </a:ext>
            </a:extLst>
          </p:cNvPr>
          <p:cNvCxnSpPr>
            <a:cxnSpLocks/>
          </p:cNvCxnSpPr>
          <p:nvPr/>
        </p:nvCxnSpPr>
        <p:spPr>
          <a:xfrm flipV="1">
            <a:off x="4020631" y="1249644"/>
            <a:ext cx="274857" cy="142106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>
            <a:extLst>
              <a:ext uri="{FF2B5EF4-FFF2-40B4-BE49-F238E27FC236}">
                <a16:creationId xmlns:a16="http://schemas.microsoft.com/office/drawing/2014/main" id="{1D270C43-6481-4A24-B5BA-D1A2449024EF}"/>
              </a:ext>
            </a:extLst>
          </p:cNvPr>
          <p:cNvCxnSpPr>
            <a:cxnSpLocks/>
          </p:cNvCxnSpPr>
          <p:nvPr/>
        </p:nvCxnSpPr>
        <p:spPr>
          <a:xfrm flipV="1">
            <a:off x="2983236" y="1333237"/>
            <a:ext cx="26402" cy="21109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>
            <a:extLst>
              <a:ext uri="{FF2B5EF4-FFF2-40B4-BE49-F238E27FC236}">
                <a16:creationId xmlns:a16="http://schemas.microsoft.com/office/drawing/2014/main" id="{3D51AD1D-6502-4AF4-A012-A9F8460D3824}"/>
              </a:ext>
            </a:extLst>
          </p:cNvPr>
          <p:cNvCxnSpPr>
            <a:cxnSpLocks/>
          </p:cNvCxnSpPr>
          <p:nvPr/>
        </p:nvCxnSpPr>
        <p:spPr>
          <a:xfrm>
            <a:off x="2976013" y="1686792"/>
            <a:ext cx="591337" cy="81108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>
            <a:extLst>
              <a:ext uri="{FF2B5EF4-FFF2-40B4-BE49-F238E27FC236}">
                <a16:creationId xmlns:a16="http://schemas.microsoft.com/office/drawing/2014/main" id="{375D4AF0-7C7C-4CC1-A40B-24E338EBC7E2}"/>
              </a:ext>
            </a:extLst>
          </p:cNvPr>
          <p:cNvCxnSpPr>
            <a:cxnSpLocks/>
          </p:cNvCxnSpPr>
          <p:nvPr/>
        </p:nvCxnSpPr>
        <p:spPr>
          <a:xfrm flipH="1">
            <a:off x="2054612" y="2870832"/>
            <a:ext cx="787500" cy="757129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>
            <a:extLst>
              <a:ext uri="{FF2B5EF4-FFF2-40B4-BE49-F238E27FC236}">
                <a16:creationId xmlns:a16="http://schemas.microsoft.com/office/drawing/2014/main" id="{71E22541-0BF2-42C0-9064-645A5BCEB144}"/>
              </a:ext>
            </a:extLst>
          </p:cNvPr>
          <p:cNvCxnSpPr>
            <a:cxnSpLocks/>
          </p:cNvCxnSpPr>
          <p:nvPr/>
        </p:nvCxnSpPr>
        <p:spPr>
          <a:xfrm>
            <a:off x="2864515" y="2872978"/>
            <a:ext cx="559435" cy="87362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6F93AA61-5A5C-4B4D-875B-96A0A9CBC266}"/>
              </a:ext>
            </a:extLst>
          </p:cNvPr>
          <p:cNvCxnSpPr>
            <a:cxnSpLocks/>
          </p:cNvCxnSpPr>
          <p:nvPr/>
        </p:nvCxnSpPr>
        <p:spPr>
          <a:xfrm flipH="1" flipV="1">
            <a:off x="3253700" y="2280332"/>
            <a:ext cx="242471" cy="3815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2E844BB6-596F-41E2-85BE-7BE734759684}"/>
              </a:ext>
            </a:extLst>
          </p:cNvPr>
          <p:cNvCxnSpPr>
            <a:cxnSpLocks/>
          </p:cNvCxnSpPr>
          <p:nvPr/>
        </p:nvCxnSpPr>
        <p:spPr>
          <a:xfrm flipH="1" flipV="1">
            <a:off x="3129079" y="2158774"/>
            <a:ext cx="101508" cy="10717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712EA4E2-A1DC-4EDA-8DD3-992F3376107B}"/>
              </a:ext>
            </a:extLst>
          </p:cNvPr>
          <p:cNvCxnSpPr>
            <a:cxnSpLocks/>
          </p:cNvCxnSpPr>
          <p:nvPr/>
        </p:nvCxnSpPr>
        <p:spPr>
          <a:xfrm flipV="1">
            <a:off x="3523455" y="2324674"/>
            <a:ext cx="66861" cy="31048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1D5CE633-3153-4D87-B3BF-EB5F19C19A6D}"/>
              </a:ext>
            </a:extLst>
          </p:cNvPr>
          <p:cNvCxnSpPr>
            <a:cxnSpLocks/>
          </p:cNvCxnSpPr>
          <p:nvPr/>
        </p:nvCxnSpPr>
        <p:spPr>
          <a:xfrm flipH="1" flipV="1">
            <a:off x="3189710" y="2390867"/>
            <a:ext cx="355544" cy="63729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EDC93869-B9F2-4736-8D0D-A35E9A0A62AB}"/>
              </a:ext>
            </a:extLst>
          </p:cNvPr>
          <p:cNvCxnSpPr>
            <a:cxnSpLocks/>
          </p:cNvCxnSpPr>
          <p:nvPr/>
        </p:nvCxnSpPr>
        <p:spPr>
          <a:xfrm flipV="1">
            <a:off x="3140342" y="1582480"/>
            <a:ext cx="123768" cy="550376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>
            <a:extLst>
              <a:ext uri="{FF2B5EF4-FFF2-40B4-BE49-F238E27FC236}">
                <a16:creationId xmlns:a16="http://schemas.microsoft.com/office/drawing/2014/main" id="{DDD3DDF4-CFED-4B17-BA54-AFAFF446C901}"/>
              </a:ext>
            </a:extLst>
          </p:cNvPr>
          <p:cNvCxnSpPr>
            <a:cxnSpLocks/>
          </p:cNvCxnSpPr>
          <p:nvPr/>
        </p:nvCxnSpPr>
        <p:spPr>
          <a:xfrm flipH="1" flipV="1">
            <a:off x="3176007" y="2568785"/>
            <a:ext cx="338412" cy="52392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>
            <a:extLst>
              <a:ext uri="{FF2B5EF4-FFF2-40B4-BE49-F238E27FC236}">
                <a16:creationId xmlns:a16="http://schemas.microsoft.com/office/drawing/2014/main" id="{FEE94EB9-7346-40E7-822D-BF33DEC80D50}"/>
              </a:ext>
            </a:extLst>
          </p:cNvPr>
          <p:cNvCxnSpPr>
            <a:cxnSpLocks/>
          </p:cNvCxnSpPr>
          <p:nvPr/>
        </p:nvCxnSpPr>
        <p:spPr>
          <a:xfrm flipH="1" flipV="1">
            <a:off x="2974220" y="1781934"/>
            <a:ext cx="580396" cy="139876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>
            <a:extLst>
              <a:ext uri="{FF2B5EF4-FFF2-40B4-BE49-F238E27FC236}">
                <a16:creationId xmlns:a16="http://schemas.microsoft.com/office/drawing/2014/main" id="{4997C668-0201-4A7E-89B7-020470FF355A}"/>
              </a:ext>
            </a:extLst>
          </p:cNvPr>
          <p:cNvCxnSpPr>
            <a:cxnSpLocks/>
          </p:cNvCxnSpPr>
          <p:nvPr/>
        </p:nvCxnSpPr>
        <p:spPr>
          <a:xfrm flipH="1">
            <a:off x="3257494" y="2322723"/>
            <a:ext cx="60629" cy="24592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>
            <a:extLst>
              <a:ext uri="{FF2B5EF4-FFF2-40B4-BE49-F238E27FC236}">
                <a16:creationId xmlns:a16="http://schemas.microsoft.com/office/drawing/2014/main" id="{0FFD59E3-D3A7-40DF-AB18-D26614120314}"/>
              </a:ext>
            </a:extLst>
          </p:cNvPr>
          <p:cNvCxnSpPr>
            <a:cxnSpLocks/>
          </p:cNvCxnSpPr>
          <p:nvPr/>
        </p:nvCxnSpPr>
        <p:spPr>
          <a:xfrm flipH="1">
            <a:off x="3038680" y="1599841"/>
            <a:ext cx="63363" cy="63809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>
            <a:extLst>
              <a:ext uri="{FF2B5EF4-FFF2-40B4-BE49-F238E27FC236}">
                <a16:creationId xmlns:a16="http://schemas.microsoft.com/office/drawing/2014/main" id="{C0DC797E-7D49-4703-9FD7-618A0CEEF5A1}"/>
              </a:ext>
            </a:extLst>
          </p:cNvPr>
          <p:cNvCxnSpPr>
            <a:cxnSpLocks/>
          </p:cNvCxnSpPr>
          <p:nvPr/>
        </p:nvCxnSpPr>
        <p:spPr>
          <a:xfrm>
            <a:off x="2923568" y="2207586"/>
            <a:ext cx="267452" cy="18883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>
            <a:extLst>
              <a:ext uri="{FF2B5EF4-FFF2-40B4-BE49-F238E27FC236}">
                <a16:creationId xmlns:a16="http://schemas.microsoft.com/office/drawing/2014/main" id="{3A32F7B0-A604-4480-B27D-6685AE4362B2}"/>
              </a:ext>
            </a:extLst>
          </p:cNvPr>
          <p:cNvCxnSpPr>
            <a:cxnSpLocks/>
          </p:cNvCxnSpPr>
          <p:nvPr/>
        </p:nvCxnSpPr>
        <p:spPr>
          <a:xfrm flipV="1">
            <a:off x="185231" y="1163999"/>
            <a:ext cx="292494" cy="103478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>
            <a:extLst>
              <a:ext uri="{FF2B5EF4-FFF2-40B4-BE49-F238E27FC236}">
                <a16:creationId xmlns:a16="http://schemas.microsoft.com/office/drawing/2014/main" id="{379BC902-7A5D-4571-BEE5-191269B1857D}"/>
              </a:ext>
            </a:extLst>
          </p:cNvPr>
          <p:cNvCxnSpPr>
            <a:cxnSpLocks/>
          </p:cNvCxnSpPr>
          <p:nvPr/>
        </p:nvCxnSpPr>
        <p:spPr>
          <a:xfrm flipV="1">
            <a:off x="1958134" y="1405128"/>
            <a:ext cx="94039" cy="991295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>
            <a:extLst>
              <a:ext uri="{FF2B5EF4-FFF2-40B4-BE49-F238E27FC236}">
                <a16:creationId xmlns:a16="http://schemas.microsoft.com/office/drawing/2014/main" id="{009F9CEE-6A02-48BE-BE66-46ACDEC68C85}"/>
              </a:ext>
            </a:extLst>
          </p:cNvPr>
          <p:cNvCxnSpPr>
            <a:cxnSpLocks/>
          </p:cNvCxnSpPr>
          <p:nvPr/>
        </p:nvCxnSpPr>
        <p:spPr>
          <a:xfrm flipH="1" flipV="1">
            <a:off x="1971229" y="2430773"/>
            <a:ext cx="453262" cy="84506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>
            <a:extLst>
              <a:ext uri="{FF2B5EF4-FFF2-40B4-BE49-F238E27FC236}">
                <a16:creationId xmlns:a16="http://schemas.microsoft.com/office/drawing/2014/main" id="{8DA9F1B2-D241-402D-A456-7CBCB9221EBA}"/>
              </a:ext>
            </a:extLst>
          </p:cNvPr>
          <p:cNvCxnSpPr>
            <a:cxnSpLocks/>
          </p:cNvCxnSpPr>
          <p:nvPr/>
        </p:nvCxnSpPr>
        <p:spPr>
          <a:xfrm flipH="1">
            <a:off x="3015204" y="2922273"/>
            <a:ext cx="39484" cy="331099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>
            <a:extLst>
              <a:ext uri="{FF2B5EF4-FFF2-40B4-BE49-F238E27FC236}">
                <a16:creationId xmlns:a16="http://schemas.microsoft.com/office/drawing/2014/main" id="{F3313AFD-8CDA-4972-A174-05C1489AC013}"/>
              </a:ext>
            </a:extLst>
          </p:cNvPr>
          <p:cNvCxnSpPr>
            <a:cxnSpLocks/>
          </p:cNvCxnSpPr>
          <p:nvPr/>
        </p:nvCxnSpPr>
        <p:spPr>
          <a:xfrm flipV="1">
            <a:off x="1729301" y="2864456"/>
            <a:ext cx="457816" cy="241848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>
            <a:extLst>
              <a:ext uri="{FF2B5EF4-FFF2-40B4-BE49-F238E27FC236}">
                <a16:creationId xmlns:a16="http://schemas.microsoft.com/office/drawing/2014/main" id="{436098B5-EBA8-41C9-86B1-0F3FF4AB32F9}"/>
              </a:ext>
            </a:extLst>
          </p:cNvPr>
          <p:cNvCxnSpPr>
            <a:cxnSpLocks/>
          </p:cNvCxnSpPr>
          <p:nvPr/>
        </p:nvCxnSpPr>
        <p:spPr>
          <a:xfrm flipH="1" flipV="1">
            <a:off x="1999662" y="2950777"/>
            <a:ext cx="278934" cy="42287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>
            <a:extLst>
              <a:ext uri="{FF2B5EF4-FFF2-40B4-BE49-F238E27FC236}">
                <a16:creationId xmlns:a16="http://schemas.microsoft.com/office/drawing/2014/main" id="{3E3BEDB9-E6B1-46AA-B42A-781F897EC2EA}"/>
              </a:ext>
            </a:extLst>
          </p:cNvPr>
          <p:cNvCxnSpPr>
            <a:cxnSpLocks/>
          </p:cNvCxnSpPr>
          <p:nvPr/>
        </p:nvCxnSpPr>
        <p:spPr>
          <a:xfrm flipV="1">
            <a:off x="1659307" y="1355804"/>
            <a:ext cx="71265" cy="39761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>
            <a:extLst>
              <a:ext uri="{FF2B5EF4-FFF2-40B4-BE49-F238E27FC236}">
                <a16:creationId xmlns:a16="http://schemas.microsoft.com/office/drawing/2014/main" id="{B56E33A0-B64B-4E21-BD0F-1D61DDBAB78C}"/>
              </a:ext>
            </a:extLst>
          </p:cNvPr>
          <p:cNvCxnSpPr>
            <a:cxnSpLocks/>
          </p:cNvCxnSpPr>
          <p:nvPr/>
        </p:nvCxnSpPr>
        <p:spPr>
          <a:xfrm flipH="1" flipV="1">
            <a:off x="1670704" y="1787768"/>
            <a:ext cx="369911" cy="42874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>
            <a:extLst>
              <a:ext uri="{FF2B5EF4-FFF2-40B4-BE49-F238E27FC236}">
                <a16:creationId xmlns:a16="http://schemas.microsoft.com/office/drawing/2014/main" id="{9B3EF66B-DE1C-4AC9-8F9D-8178A23E9E87}"/>
              </a:ext>
            </a:extLst>
          </p:cNvPr>
          <p:cNvCxnSpPr>
            <a:cxnSpLocks/>
          </p:cNvCxnSpPr>
          <p:nvPr/>
        </p:nvCxnSpPr>
        <p:spPr>
          <a:xfrm flipV="1">
            <a:off x="2067245" y="1708148"/>
            <a:ext cx="500686" cy="9411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>
            <a:extLst>
              <a:ext uri="{FF2B5EF4-FFF2-40B4-BE49-F238E27FC236}">
                <a16:creationId xmlns:a16="http://schemas.microsoft.com/office/drawing/2014/main" id="{1368CBA8-DB0D-40A5-A5E5-1CA7486B9900}"/>
              </a:ext>
            </a:extLst>
          </p:cNvPr>
          <p:cNvCxnSpPr>
            <a:cxnSpLocks/>
          </p:cNvCxnSpPr>
          <p:nvPr/>
        </p:nvCxnSpPr>
        <p:spPr>
          <a:xfrm flipH="1" flipV="1">
            <a:off x="2573566" y="1727346"/>
            <a:ext cx="378713" cy="5192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>
            <a:extLst>
              <a:ext uri="{FF2B5EF4-FFF2-40B4-BE49-F238E27FC236}">
                <a16:creationId xmlns:a16="http://schemas.microsoft.com/office/drawing/2014/main" id="{C58D3D6D-E23C-45EF-9F0F-DA1E68AAAB0F}"/>
              </a:ext>
            </a:extLst>
          </p:cNvPr>
          <p:cNvCxnSpPr>
            <a:cxnSpLocks/>
          </p:cNvCxnSpPr>
          <p:nvPr/>
        </p:nvCxnSpPr>
        <p:spPr>
          <a:xfrm flipV="1">
            <a:off x="4350720" y="963787"/>
            <a:ext cx="725336" cy="259941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>
            <a:extLst>
              <a:ext uri="{FF2B5EF4-FFF2-40B4-BE49-F238E27FC236}">
                <a16:creationId xmlns:a16="http://schemas.microsoft.com/office/drawing/2014/main" id="{FB5558A1-4F8A-48A2-A393-E559D639C1EF}"/>
              </a:ext>
            </a:extLst>
          </p:cNvPr>
          <p:cNvCxnSpPr>
            <a:cxnSpLocks/>
          </p:cNvCxnSpPr>
          <p:nvPr/>
        </p:nvCxnSpPr>
        <p:spPr>
          <a:xfrm flipV="1">
            <a:off x="5083710" y="833892"/>
            <a:ext cx="222279" cy="11264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>
            <a:extLst>
              <a:ext uri="{FF2B5EF4-FFF2-40B4-BE49-F238E27FC236}">
                <a16:creationId xmlns:a16="http://schemas.microsoft.com/office/drawing/2014/main" id="{7DF3E82E-68AE-4BA3-A0C9-2C425940C65C}"/>
              </a:ext>
            </a:extLst>
          </p:cNvPr>
          <p:cNvCxnSpPr>
            <a:cxnSpLocks/>
          </p:cNvCxnSpPr>
          <p:nvPr/>
        </p:nvCxnSpPr>
        <p:spPr>
          <a:xfrm flipH="1">
            <a:off x="3022092" y="3728409"/>
            <a:ext cx="12854" cy="420671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>
            <a:extLst>
              <a:ext uri="{FF2B5EF4-FFF2-40B4-BE49-F238E27FC236}">
                <a16:creationId xmlns:a16="http://schemas.microsoft.com/office/drawing/2014/main" id="{A4210A01-EA19-46F7-96F0-9702D52142B4}"/>
              </a:ext>
            </a:extLst>
          </p:cNvPr>
          <p:cNvCxnSpPr>
            <a:cxnSpLocks/>
          </p:cNvCxnSpPr>
          <p:nvPr/>
        </p:nvCxnSpPr>
        <p:spPr>
          <a:xfrm flipH="1">
            <a:off x="3038680" y="3481413"/>
            <a:ext cx="30520" cy="246996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>
            <a:extLst>
              <a:ext uri="{FF2B5EF4-FFF2-40B4-BE49-F238E27FC236}">
                <a16:creationId xmlns:a16="http://schemas.microsoft.com/office/drawing/2014/main" id="{1D8E0247-1DED-41A0-A7C0-A3B0DDE5CE42}"/>
              </a:ext>
            </a:extLst>
          </p:cNvPr>
          <p:cNvCxnSpPr>
            <a:cxnSpLocks/>
          </p:cNvCxnSpPr>
          <p:nvPr/>
        </p:nvCxnSpPr>
        <p:spPr>
          <a:xfrm flipH="1">
            <a:off x="2918601" y="4158093"/>
            <a:ext cx="72341" cy="86925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>
            <a:extLst>
              <a:ext uri="{FF2B5EF4-FFF2-40B4-BE49-F238E27FC236}">
                <a16:creationId xmlns:a16="http://schemas.microsoft.com/office/drawing/2014/main" id="{240E188B-3DDE-490D-9036-CF8EC8219A1A}"/>
              </a:ext>
            </a:extLst>
          </p:cNvPr>
          <p:cNvCxnSpPr>
            <a:cxnSpLocks/>
          </p:cNvCxnSpPr>
          <p:nvPr/>
        </p:nvCxnSpPr>
        <p:spPr>
          <a:xfrm flipH="1" flipV="1">
            <a:off x="3993756" y="2147812"/>
            <a:ext cx="499909" cy="160713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>
            <a:extLst>
              <a:ext uri="{FF2B5EF4-FFF2-40B4-BE49-F238E27FC236}">
                <a16:creationId xmlns:a16="http://schemas.microsoft.com/office/drawing/2014/main" id="{9B2016E4-BADB-4DAE-B06C-430D46120343}"/>
              </a:ext>
            </a:extLst>
          </p:cNvPr>
          <p:cNvCxnSpPr>
            <a:cxnSpLocks/>
          </p:cNvCxnSpPr>
          <p:nvPr/>
        </p:nvCxnSpPr>
        <p:spPr>
          <a:xfrm flipH="1">
            <a:off x="3919242" y="2150354"/>
            <a:ext cx="67849" cy="142869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>
            <a:extLst>
              <a:ext uri="{FF2B5EF4-FFF2-40B4-BE49-F238E27FC236}">
                <a16:creationId xmlns:a16="http://schemas.microsoft.com/office/drawing/2014/main" id="{E8842686-675B-4A63-AB16-0D47A6D52F40}"/>
              </a:ext>
            </a:extLst>
          </p:cNvPr>
          <p:cNvCxnSpPr>
            <a:cxnSpLocks/>
          </p:cNvCxnSpPr>
          <p:nvPr/>
        </p:nvCxnSpPr>
        <p:spPr>
          <a:xfrm flipV="1">
            <a:off x="3236082" y="2308525"/>
            <a:ext cx="187868" cy="1191597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48063348-5C50-4E04-85EB-C4EB2A3D808B}"/>
              </a:ext>
            </a:extLst>
          </p:cNvPr>
          <p:cNvCxnSpPr/>
          <p:nvPr/>
        </p:nvCxnSpPr>
        <p:spPr>
          <a:xfrm flipH="1">
            <a:off x="3604097" y="2203580"/>
            <a:ext cx="6843" cy="89643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6" name="Умножение 78">
            <a:extLst>
              <a:ext uri="{FF2B5EF4-FFF2-40B4-BE49-F238E27FC236}">
                <a16:creationId xmlns:a16="http://schemas.microsoft.com/office/drawing/2014/main" id="{4C5E65EB-DFA7-4561-97ED-C0E6C1C36B5C}"/>
              </a:ext>
            </a:extLst>
          </p:cNvPr>
          <p:cNvSpPr/>
          <p:nvPr/>
        </p:nvSpPr>
        <p:spPr>
          <a:xfrm>
            <a:off x="3507133" y="2261230"/>
            <a:ext cx="186321" cy="126011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532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40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Меренкова Маргарита Олеговна</cp:lastModifiedBy>
  <cp:revision>64</cp:revision>
  <cp:lastPrinted>2025-07-16T05:32:39Z</cp:lastPrinted>
  <dcterms:created xsi:type="dcterms:W3CDTF">2021-08-27T06:25:29Z</dcterms:created>
  <dcterms:modified xsi:type="dcterms:W3CDTF">2026-07-14T11:57:25Z</dcterms:modified>
</cp:coreProperties>
</file>