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129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955" y="0"/>
            <a:ext cx="2945129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32339-F717-4893-845C-27C50C1FA2A0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848"/>
            <a:ext cx="5438140" cy="39087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323"/>
            <a:ext cx="2945129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955" y="9428323"/>
            <a:ext cx="2945129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14A80-C066-4A28-A046-B693130AF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170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714A80-C066-4A28-A046-B693130AF40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88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88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384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58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49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47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772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125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259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992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542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085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03899-03A7-476C-A0E0-BC2134C21B71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B2C73-BA88-4664-A8FA-A10003EE5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430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0" y="116632"/>
            <a:ext cx="4536504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постановлению администрации городского округа города Елец  от  «______» ________________2026  № __________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934" y="490627"/>
            <a:ext cx="8406824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Схема объезда по автомобильным дорогам общего пользования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428507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Дегтяренко Анастасия Владимировна, 8 (47467) 3 04 10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7568" y="6013205"/>
            <a:ext cx="2886337" cy="369332"/>
          </a:xfrm>
          <a:prstGeom prst="rect">
            <a:avLst/>
          </a:prstGeom>
          <a:ln cmpd="sng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800" dirty="0"/>
              <a:t>- - - - -    </a:t>
            </a:r>
            <a:r>
              <a:rPr lang="ru-RU" sz="900" dirty="0"/>
              <a:t>Возможная схема объезда</a:t>
            </a:r>
          </a:p>
          <a:p>
            <a:r>
              <a:rPr lang="ru-RU" sz="900" dirty="0"/>
              <a:t>             Зона перекрытия </a:t>
            </a:r>
            <a:endParaRPr lang="ru-RU" sz="8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90737" y="6311105"/>
            <a:ext cx="3240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8DB15C-B652-440A-8AFB-875A4BB3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55" y="752686"/>
            <a:ext cx="7875970" cy="5163359"/>
          </a:xfrm>
          <a:prstGeom prst="rect">
            <a:avLst/>
          </a:prstGeom>
        </p:spPr>
      </p:pic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69787AAA-5CF2-4495-B14F-F38BE052262C}"/>
              </a:ext>
            </a:extLst>
          </p:cNvPr>
          <p:cNvCxnSpPr>
            <a:cxnSpLocks/>
          </p:cNvCxnSpPr>
          <p:nvPr/>
        </p:nvCxnSpPr>
        <p:spPr>
          <a:xfrm flipH="1">
            <a:off x="3563888" y="5503763"/>
            <a:ext cx="144016" cy="14401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19518D22-F091-4E80-B9A5-D0C81A2C32CD}"/>
              </a:ext>
            </a:extLst>
          </p:cNvPr>
          <p:cNvCxnSpPr>
            <a:cxnSpLocks/>
          </p:cNvCxnSpPr>
          <p:nvPr/>
        </p:nvCxnSpPr>
        <p:spPr>
          <a:xfrm flipH="1" flipV="1">
            <a:off x="3563888" y="5503763"/>
            <a:ext cx="144016" cy="14401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D8A126A2-2ABA-4F77-A13D-375B780E9C7A}"/>
              </a:ext>
            </a:extLst>
          </p:cNvPr>
          <p:cNvCxnSpPr>
            <a:cxnSpLocks/>
          </p:cNvCxnSpPr>
          <p:nvPr/>
        </p:nvCxnSpPr>
        <p:spPr>
          <a:xfrm flipH="1">
            <a:off x="5508104" y="1484784"/>
            <a:ext cx="144016" cy="11514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75E591B5-6DDE-4FB6-AF0D-9AB9B71DF448}"/>
              </a:ext>
            </a:extLst>
          </p:cNvPr>
          <p:cNvCxnSpPr>
            <a:cxnSpLocks/>
          </p:cNvCxnSpPr>
          <p:nvPr/>
        </p:nvCxnSpPr>
        <p:spPr>
          <a:xfrm flipH="1" flipV="1">
            <a:off x="5508104" y="1484784"/>
            <a:ext cx="144016" cy="11514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9DBE84E8-9AA8-41D2-884C-75ED27E0ADEC}"/>
              </a:ext>
            </a:extLst>
          </p:cNvPr>
          <p:cNvCxnSpPr>
            <a:cxnSpLocks/>
          </p:cNvCxnSpPr>
          <p:nvPr/>
        </p:nvCxnSpPr>
        <p:spPr>
          <a:xfrm flipV="1">
            <a:off x="3635896" y="4077073"/>
            <a:ext cx="216024" cy="149869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0846C39-BEDE-4C37-A040-8D00238E378C}"/>
              </a:ext>
            </a:extLst>
          </p:cNvPr>
          <p:cNvCxnSpPr>
            <a:cxnSpLocks/>
          </p:cNvCxnSpPr>
          <p:nvPr/>
        </p:nvCxnSpPr>
        <p:spPr>
          <a:xfrm flipH="1" flipV="1">
            <a:off x="3419872" y="3935342"/>
            <a:ext cx="443720" cy="13424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2D522BB-8399-4E25-BB9E-09348B86E7C1}"/>
              </a:ext>
            </a:extLst>
          </p:cNvPr>
          <p:cNvCxnSpPr/>
          <p:nvPr/>
        </p:nvCxnSpPr>
        <p:spPr>
          <a:xfrm flipV="1">
            <a:off x="3419872" y="3420460"/>
            <a:ext cx="144016" cy="51488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668AD34D-BCE0-4937-837A-FE391402B043}"/>
              </a:ext>
            </a:extLst>
          </p:cNvPr>
          <p:cNvCxnSpPr>
            <a:cxnSpLocks/>
          </p:cNvCxnSpPr>
          <p:nvPr/>
        </p:nvCxnSpPr>
        <p:spPr>
          <a:xfrm flipV="1">
            <a:off x="3563888" y="2228426"/>
            <a:ext cx="144016" cy="120057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696F93C5-50BF-453D-AF82-EE9EABDC0D4B}"/>
              </a:ext>
            </a:extLst>
          </p:cNvPr>
          <p:cNvCxnSpPr>
            <a:cxnSpLocks/>
          </p:cNvCxnSpPr>
          <p:nvPr/>
        </p:nvCxnSpPr>
        <p:spPr>
          <a:xfrm>
            <a:off x="3707904" y="2235916"/>
            <a:ext cx="576064" cy="4095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2A9804D8-F027-4C3C-8FEF-C9368EE733B7}"/>
              </a:ext>
            </a:extLst>
          </p:cNvPr>
          <p:cNvCxnSpPr>
            <a:cxnSpLocks/>
          </p:cNvCxnSpPr>
          <p:nvPr/>
        </p:nvCxnSpPr>
        <p:spPr>
          <a:xfrm flipV="1">
            <a:off x="4283968" y="2204864"/>
            <a:ext cx="105608" cy="7200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C700AAFC-FB16-46D8-B293-1D2884327038}"/>
              </a:ext>
            </a:extLst>
          </p:cNvPr>
          <p:cNvCxnSpPr>
            <a:cxnSpLocks/>
          </p:cNvCxnSpPr>
          <p:nvPr/>
        </p:nvCxnSpPr>
        <p:spPr>
          <a:xfrm flipV="1">
            <a:off x="4371574" y="1426580"/>
            <a:ext cx="36004" cy="7920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F43C15B4-5DFB-4358-92A0-2B521FBB5D7E}"/>
              </a:ext>
            </a:extLst>
          </p:cNvPr>
          <p:cNvCxnSpPr/>
          <p:nvPr/>
        </p:nvCxnSpPr>
        <p:spPr>
          <a:xfrm flipV="1">
            <a:off x="4389576" y="1256281"/>
            <a:ext cx="938508" cy="15782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3B7E4848-B341-46B0-A18E-173DB89674EB}"/>
              </a:ext>
            </a:extLst>
          </p:cNvPr>
          <p:cNvCxnSpPr/>
          <p:nvPr/>
        </p:nvCxnSpPr>
        <p:spPr>
          <a:xfrm flipV="1">
            <a:off x="5328084" y="1210221"/>
            <a:ext cx="684076" cy="4606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4703D5A3-14EC-4049-A1C2-493D9A25FCE5}"/>
              </a:ext>
            </a:extLst>
          </p:cNvPr>
          <p:cNvCxnSpPr>
            <a:cxnSpLocks/>
          </p:cNvCxnSpPr>
          <p:nvPr/>
        </p:nvCxnSpPr>
        <p:spPr>
          <a:xfrm>
            <a:off x="6012160" y="1210221"/>
            <a:ext cx="72008" cy="7200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1F221FD3-0FCF-4F00-8DFD-48F1E2F5E4B8}"/>
              </a:ext>
            </a:extLst>
          </p:cNvPr>
          <p:cNvCxnSpPr/>
          <p:nvPr/>
        </p:nvCxnSpPr>
        <p:spPr>
          <a:xfrm flipH="1">
            <a:off x="5652120" y="1282229"/>
            <a:ext cx="432048" cy="20255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73166C9-77AB-4051-AEB7-303B5FBC838F}"/>
              </a:ext>
            </a:extLst>
          </p:cNvPr>
          <p:cNvCxnSpPr/>
          <p:nvPr/>
        </p:nvCxnSpPr>
        <p:spPr>
          <a:xfrm>
            <a:off x="5796136" y="767626"/>
            <a:ext cx="288032" cy="488655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7C8A3A7A-EBA9-46A9-8EB2-6B97570640CA}"/>
              </a:ext>
            </a:extLst>
          </p:cNvPr>
          <p:cNvCxnSpPr/>
          <p:nvPr/>
        </p:nvCxnSpPr>
        <p:spPr>
          <a:xfrm flipV="1">
            <a:off x="6084168" y="767626"/>
            <a:ext cx="1440160" cy="488655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E7EA18FA-7596-4D82-8A6E-B12BADF813F9}"/>
              </a:ext>
            </a:extLst>
          </p:cNvPr>
          <p:cNvCxnSpPr/>
          <p:nvPr/>
        </p:nvCxnSpPr>
        <p:spPr>
          <a:xfrm>
            <a:off x="6732240" y="1065526"/>
            <a:ext cx="0" cy="263882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C69E28CA-918C-4198-B6A3-B2C99B9FFBCD}"/>
              </a:ext>
            </a:extLst>
          </p:cNvPr>
          <p:cNvCxnSpPr/>
          <p:nvPr/>
        </p:nvCxnSpPr>
        <p:spPr>
          <a:xfrm flipH="1">
            <a:off x="5868144" y="1329408"/>
            <a:ext cx="864096" cy="441602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783C59FD-F3F8-455C-9508-2524BFDBF87C}"/>
              </a:ext>
            </a:extLst>
          </p:cNvPr>
          <p:cNvCxnSpPr/>
          <p:nvPr/>
        </p:nvCxnSpPr>
        <p:spPr>
          <a:xfrm>
            <a:off x="5670122" y="1484784"/>
            <a:ext cx="198022" cy="286226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ED15E65B-8364-491D-AD07-AC1989C07D37}"/>
              </a:ext>
            </a:extLst>
          </p:cNvPr>
          <p:cNvCxnSpPr/>
          <p:nvPr/>
        </p:nvCxnSpPr>
        <p:spPr>
          <a:xfrm>
            <a:off x="5328084" y="1653608"/>
            <a:ext cx="180020" cy="263224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221E1003-3BBC-4266-A353-07E5AF08E3E2}"/>
              </a:ext>
            </a:extLst>
          </p:cNvPr>
          <p:cNvCxnSpPr/>
          <p:nvPr/>
        </p:nvCxnSpPr>
        <p:spPr>
          <a:xfrm flipH="1">
            <a:off x="5499103" y="1650221"/>
            <a:ext cx="261029" cy="263224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91CB0960-86B8-45F4-BE29-66F90531A853}"/>
              </a:ext>
            </a:extLst>
          </p:cNvPr>
          <p:cNvCxnSpPr/>
          <p:nvPr/>
        </p:nvCxnSpPr>
        <p:spPr>
          <a:xfrm flipV="1">
            <a:off x="4407578" y="1988840"/>
            <a:ext cx="920506" cy="229828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483FD643-34C0-4AE0-BE74-236598D572FC}"/>
              </a:ext>
            </a:extLst>
          </p:cNvPr>
          <p:cNvCxnSpPr/>
          <p:nvPr/>
        </p:nvCxnSpPr>
        <p:spPr>
          <a:xfrm>
            <a:off x="5364088" y="1754922"/>
            <a:ext cx="0" cy="212637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13C89142-AB58-42B0-A4AA-12056E317FAE}"/>
              </a:ext>
            </a:extLst>
          </p:cNvPr>
          <p:cNvCxnSpPr/>
          <p:nvPr/>
        </p:nvCxnSpPr>
        <p:spPr>
          <a:xfrm>
            <a:off x="5508104" y="1913445"/>
            <a:ext cx="121513" cy="147403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4348CE8C-53E9-47F2-A98D-D6283DCCB538}"/>
              </a:ext>
            </a:extLst>
          </p:cNvPr>
          <p:cNvCxnSpPr/>
          <p:nvPr/>
        </p:nvCxnSpPr>
        <p:spPr>
          <a:xfrm flipH="1">
            <a:off x="5610621" y="1809941"/>
            <a:ext cx="238527" cy="207007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EE0FFA7A-76D3-43B2-B88B-3A2D4D9ED9E4}"/>
              </a:ext>
            </a:extLst>
          </p:cNvPr>
          <p:cNvCxnSpPr/>
          <p:nvPr/>
        </p:nvCxnSpPr>
        <p:spPr>
          <a:xfrm>
            <a:off x="4389576" y="767626"/>
            <a:ext cx="18002" cy="588082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23C2551A-6E94-4DCC-A9A5-8962A1189359}"/>
              </a:ext>
            </a:extLst>
          </p:cNvPr>
          <p:cNvCxnSpPr/>
          <p:nvPr/>
        </p:nvCxnSpPr>
        <p:spPr>
          <a:xfrm flipH="1">
            <a:off x="3743908" y="1383506"/>
            <a:ext cx="627666" cy="101278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0DFA964A-2360-460B-8740-BF908A7A62AD}"/>
              </a:ext>
            </a:extLst>
          </p:cNvPr>
          <p:cNvCxnSpPr/>
          <p:nvPr/>
        </p:nvCxnSpPr>
        <p:spPr>
          <a:xfrm flipH="1" flipV="1">
            <a:off x="2627784" y="1434145"/>
            <a:ext cx="1116124" cy="50639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>
            <a:extLst>
              <a:ext uri="{FF2B5EF4-FFF2-40B4-BE49-F238E27FC236}">
                <a16:creationId xmlns:a16="http://schemas.microsoft.com/office/drawing/2014/main" id="{1B943AB9-09CC-4D3B-8FD3-BD878DF400BC}"/>
              </a:ext>
            </a:extLst>
          </p:cNvPr>
          <p:cNvCxnSpPr>
            <a:cxnSpLocks/>
          </p:cNvCxnSpPr>
          <p:nvPr/>
        </p:nvCxnSpPr>
        <p:spPr>
          <a:xfrm flipH="1" flipV="1">
            <a:off x="752755" y="1197467"/>
            <a:ext cx="1875030" cy="236678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30F17E47-F47D-40BF-A3A7-3AC8EB83A54C}"/>
              </a:ext>
            </a:extLst>
          </p:cNvPr>
          <p:cNvCxnSpPr/>
          <p:nvPr/>
        </p:nvCxnSpPr>
        <p:spPr>
          <a:xfrm>
            <a:off x="3707904" y="767626"/>
            <a:ext cx="36004" cy="1437238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>
            <a:extLst>
              <a:ext uri="{FF2B5EF4-FFF2-40B4-BE49-F238E27FC236}">
                <a16:creationId xmlns:a16="http://schemas.microsoft.com/office/drawing/2014/main" id="{5285A3CB-35E8-4F51-B736-164EC7E3B127}"/>
              </a:ext>
            </a:extLst>
          </p:cNvPr>
          <p:cNvCxnSpPr>
            <a:cxnSpLocks/>
          </p:cNvCxnSpPr>
          <p:nvPr/>
        </p:nvCxnSpPr>
        <p:spPr>
          <a:xfrm flipH="1" flipV="1">
            <a:off x="752755" y="1779865"/>
            <a:ext cx="2949601" cy="404160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47D86D66-BC8C-42CE-9797-640D95D298E0}"/>
              </a:ext>
            </a:extLst>
          </p:cNvPr>
          <p:cNvCxnSpPr/>
          <p:nvPr/>
        </p:nvCxnSpPr>
        <p:spPr>
          <a:xfrm>
            <a:off x="3491880" y="767626"/>
            <a:ext cx="72008" cy="1042315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>
            <a:extLst>
              <a:ext uri="{FF2B5EF4-FFF2-40B4-BE49-F238E27FC236}">
                <a16:creationId xmlns:a16="http://schemas.microsoft.com/office/drawing/2014/main" id="{3C1A171D-420B-4E57-B74D-6C060272B12A}"/>
              </a:ext>
            </a:extLst>
          </p:cNvPr>
          <p:cNvCxnSpPr/>
          <p:nvPr/>
        </p:nvCxnSpPr>
        <p:spPr>
          <a:xfrm flipH="1">
            <a:off x="3131840" y="1771010"/>
            <a:ext cx="432048" cy="1874014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id="{9237E761-73B5-42B4-A0A4-F17E8B922AD8}"/>
              </a:ext>
            </a:extLst>
          </p:cNvPr>
          <p:cNvCxnSpPr/>
          <p:nvPr/>
        </p:nvCxnSpPr>
        <p:spPr>
          <a:xfrm>
            <a:off x="3131840" y="3677901"/>
            <a:ext cx="288032" cy="257441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>
            <a:extLst>
              <a:ext uri="{FF2B5EF4-FFF2-40B4-BE49-F238E27FC236}">
                <a16:creationId xmlns:a16="http://schemas.microsoft.com/office/drawing/2014/main" id="{D16B75E9-EAB6-4A6A-A1DD-A2C9F46635FE}"/>
              </a:ext>
            </a:extLst>
          </p:cNvPr>
          <p:cNvCxnSpPr/>
          <p:nvPr/>
        </p:nvCxnSpPr>
        <p:spPr>
          <a:xfrm flipH="1">
            <a:off x="3203848" y="3935342"/>
            <a:ext cx="216024" cy="789802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0FE9B64F-53D2-4238-AB64-D22733F8422F}"/>
              </a:ext>
            </a:extLst>
          </p:cNvPr>
          <p:cNvCxnSpPr/>
          <p:nvPr/>
        </p:nvCxnSpPr>
        <p:spPr>
          <a:xfrm>
            <a:off x="3203848" y="4725144"/>
            <a:ext cx="498508" cy="101278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>
            <a:extLst>
              <a:ext uri="{FF2B5EF4-FFF2-40B4-BE49-F238E27FC236}">
                <a16:creationId xmlns:a16="http://schemas.microsoft.com/office/drawing/2014/main" id="{C7F0D514-CC01-4890-9845-210D8AE9C004}"/>
              </a:ext>
            </a:extLst>
          </p:cNvPr>
          <p:cNvCxnSpPr/>
          <p:nvPr/>
        </p:nvCxnSpPr>
        <p:spPr>
          <a:xfrm flipH="1">
            <a:off x="3425809" y="4002462"/>
            <a:ext cx="144016" cy="866698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>
            <a:extLst>
              <a:ext uri="{FF2B5EF4-FFF2-40B4-BE49-F238E27FC236}">
                <a16:creationId xmlns:a16="http://schemas.microsoft.com/office/drawing/2014/main" id="{F627EA3A-67DB-40DA-91A7-1398A84AB205}"/>
              </a:ext>
            </a:extLst>
          </p:cNvPr>
          <p:cNvCxnSpPr>
            <a:cxnSpLocks/>
          </p:cNvCxnSpPr>
          <p:nvPr/>
        </p:nvCxnSpPr>
        <p:spPr>
          <a:xfrm>
            <a:off x="3417192" y="4869160"/>
            <a:ext cx="0" cy="864096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>
            <a:extLst>
              <a:ext uri="{FF2B5EF4-FFF2-40B4-BE49-F238E27FC236}">
                <a16:creationId xmlns:a16="http://schemas.microsoft.com/office/drawing/2014/main" id="{864A9B9D-92DB-4C5E-BA1F-A0B59F8017FC}"/>
              </a:ext>
            </a:extLst>
          </p:cNvPr>
          <p:cNvCxnSpPr>
            <a:cxnSpLocks/>
          </p:cNvCxnSpPr>
          <p:nvPr/>
        </p:nvCxnSpPr>
        <p:spPr>
          <a:xfrm flipV="1">
            <a:off x="1907704" y="5575772"/>
            <a:ext cx="504056" cy="340273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962C5719-7B12-4110-A866-FC116EA0A04E}"/>
              </a:ext>
            </a:extLst>
          </p:cNvPr>
          <p:cNvCxnSpPr/>
          <p:nvPr/>
        </p:nvCxnSpPr>
        <p:spPr>
          <a:xfrm>
            <a:off x="2411760" y="5575771"/>
            <a:ext cx="1332148" cy="216703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>
            <a:extLst>
              <a:ext uri="{FF2B5EF4-FFF2-40B4-BE49-F238E27FC236}">
                <a16:creationId xmlns:a16="http://schemas.microsoft.com/office/drawing/2014/main" id="{EA879FF4-9A5F-4DAC-ACF5-FC83A5DB1237}"/>
              </a:ext>
            </a:extLst>
          </p:cNvPr>
          <p:cNvCxnSpPr/>
          <p:nvPr/>
        </p:nvCxnSpPr>
        <p:spPr>
          <a:xfrm>
            <a:off x="3779912" y="5792474"/>
            <a:ext cx="0" cy="123571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>
            <a:extLst>
              <a:ext uri="{FF2B5EF4-FFF2-40B4-BE49-F238E27FC236}">
                <a16:creationId xmlns:a16="http://schemas.microsoft.com/office/drawing/2014/main" id="{FB7953E0-300A-430B-8C8B-E170F4C520C5}"/>
              </a:ext>
            </a:extLst>
          </p:cNvPr>
          <p:cNvCxnSpPr/>
          <p:nvPr/>
        </p:nvCxnSpPr>
        <p:spPr>
          <a:xfrm flipH="1">
            <a:off x="3779912" y="4077073"/>
            <a:ext cx="277829" cy="1777186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>
            <a:extLst>
              <a:ext uri="{FF2B5EF4-FFF2-40B4-BE49-F238E27FC236}">
                <a16:creationId xmlns:a16="http://schemas.microsoft.com/office/drawing/2014/main" id="{DCE8E6E3-98D8-4341-9C72-107FED0F2A54}"/>
              </a:ext>
            </a:extLst>
          </p:cNvPr>
          <p:cNvCxnSpPr/>
          <p:nvPr/>
        </p:nvCxnSpPr>
        <p:spPr>
          <a:xfrm>
            <a:off x="3863592" y="4069583"/>
            <a:ext cx="420376" cy="0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>
            <a:extLst>
              <a:ext uri="{FF2B5EF4-FFF2-40B4-BE49-F238E27FC236}">
                <a16:creationId xmlns:a16="http://schemas.microsoft.com/office/drawing/2014/main" id="{CFDCEA61-8969-4A7B-AFB3-82E6DA4380E3}"/>
              </a:ext>
            </a:extLst>
          </p:cNvPr>
          <p:cNvCxnSpPr/>
          <p:nvPr/>
        </p:nvCxnSpPr>
        <p:spPr>
          <a:xfrm flipH="1">
            <a:off x="4211960" y="4069583"/>
            <a:ext cx="72008" cy="439537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>
            <a:extLst>
              <a:ext uri="{FF2B5EF4-FFF2-40B4-BE49-F238E27FC236}">
                <a16:creationId xmlns:a16="http://schemas.microsoft.com/office/drawing/2014/main" id="{231AF1A4-0801-4935-8221-2AC84C5E4449}"/>
              </a:ext>
            </a:extLst>
          </p:cNvPr>
          <p:cNvCxnSpPr/>
          <p:nvPr/>
        </p:nvCxnSpPr>
        <p:spPr>
          <a:xfrm>
            <a:off x="4211960" y="4509120"/>
            <a:ext cx="159614" cy="1406925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>
            <a:extLst>
              <a:ext uri="{FF2B5EF4-FFF2-40B4-BE49-F238E27FC236}">
                <a16:creationId xmlns:a16="http://schemas.microsoft.com/office/drawing/2014/main" id="{A75B80EC-D943-4297-B3CD-5B2621C9325D}"/>
              </a:ext>
            </a:extLst>
          </p:cNvPr>
          <p:cNvCxnSpPr/>
          <p:nvPr/>
        </p:nvCxnSpPr>
        <p:spPr>
          <a:xfrm>
            <a:off x="3329862" y="4309935"/>
            <a:ext cx="432048" cy="105568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>
            <a:extLst>
              <a:ext uri="{FF2B5EF4-FFF2-40B4-BE49-F238E27FC236}">
                <a16:creationId xmlns:a16="http://schemas.microsoft.com/office/drawing/2014/main" id="{231EEF88-60B7-41DF-ADB0-B8A22AFD7470}"/>
              </a:ext>
            </a:extLst>
          </p:cNvPr>
          <p:cNvCxnSpPr/>
          <p:nvPr/>
        </p:nvCxnSpPr>
        <p:spPr>
          <a:xfrm>
            <a:off x="3788528" y="4826422"/>
            <a:ext cx="468052" cy="72008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>
            <a:extLst>
              <a:ext uri="{FF2B5EF4-FFF2-40B4-BE49-F238E27FC236}">
                <a16:creationId xmlns:a16="http://schemas.microsoft.com/office/drawing/2014/main" id="{8C9CD21C-394E-4784-AC51-0CB14AAE81D6}"/>
              </a:ext>
            </a:extLst>
          </p:cNvPr>
          <p:cNvCxnSpPr/>
          <p:nvPr/>
        </p:nvCxnSpPr>
        <p:spPr>
          <a:xfrm>
            <a:off x="3842534" y="4412839"/>
            <a:ext cx="360040" cy="73309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>
            <a:extLst>
              <a:ext uri="{FF2B5EF4-FFF2-40B4-BE49-F238E27FC236}">
                <a16:creationId xmlns:a16="http://schemas.microsoft.com/office/drawing/2014/main" id="{4130D86C-373D-43A2-B1E3-A5A1F57392FD}"/>
              </a:ext>
            </a:extLst>
          </p:cNvPr>
          <p:cNvCxnSpPr/>
          <p:nvPr/>
        </p:nvCxnSpPr>
        <p:spPr>
          <a:xfrm flipH="1">
            <a:off x="2627784" y="1459464"/>
            <a:ext cx="144016" cy="1465480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>
            <a:extLst>
              <a:ext uri="{FF2B5EF4-FFF2-40B4-BE49-F238E27FC236}">
                <a16:creationId xmlns:a16="http://schemas.microsoft.com/office/drawing/2014/main" id="{66935FA2-7027-4B9E-8E1E-658AAB31B220}"/>
              </a:ext>
            </a:extLst>
          </p:cNvPr>
          <p:cNvCxnSpPr/>
          <p:nvPr/>
        </p:nvCxnSpPr>
        <p:spPr>
          <a:xfrm flipH="1">
            <a:off x="2915816" y="1459464"/>
            <a:ext cx="162018" cy="2013731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>
            <a:extLst>
              <a:ext uri="{FF2B5EF4-FFF2-40B4-BE49-F238E27FC236}">
                <a16:creationId xmlns:a16="http://schemas.microsoft.com/office/drawing/2014/main" id="{AA4C9FFA-D62A-486A-B572-F8D8C3C86DDE}"/>
              </a:ext>
            </a:extLst>
          </p:cNvPr>
          <p:cNvCxnSpPr/>
          <p:nvPr/>
        </p:nvCxnSpPr>
        <p:spPr>
          <a:xfrm>
            <a:off x="2913069" y="3618683"/>
            <a:ext cx="416793" cy="486756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7" name="Прямая соединительная линия 176">
            <a:extLst>
              <a:ext uri="{FF2B5EF4-FFF2-40B4-BE49-F238E27FC236}">
                <a16:creationId xmlns:a16="http://schemas.microsoft.com/office/drawing/2014/main" id="{94DCE8D9-9DAD-4E60-BCF6-7280DE7F3E48}"/>
              </a:ext>
            </a:extLst>
          </p:cNvPr>
          <p:cNvCxnSpPr/>
          <p:nvPr/>
        </p:nvCxnSpPr>
        <p:spPr>
          <a:xfrm flipH="1">
            <a:off x="2483768" y="2852936"/>
            <a:ext cx="144016" cy="1082406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>
            <a:extLst>
              <a:ext uri="{FF2B5EF4-FFF2-40B4-BE49-F238E27FC236}">
                <a16:creationId xmlns:a16="http://schemas.microsoft.com/office/drawing/2014/main" id="{339BDB67-3207-4C28-BE03-51DB1D9B4449}"/>
              </a:ext>
            </a:extLst>
          </p:cNvPr>
          <p:cNvCxnSpPr/>
          <p:nvPr/>
        </p:nvCxnSpPr>
        <p:spPr>
          <a:xfrm>
            <a:off x="2483768" y="3935342"/>
            <a:ext cx="702078" cy="789802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2" name="Прямая соединительная линия 181">
            <a:extLst>
              <a:ext uri="{FF2B5EF4-FFF2-40B4-BE49-F238E27FC236}">
                <a16:creationId xmlns:a16="http://schemas.microsoft.com/office/drawing/2014/main" id="{CA63CD93-F1E7-415A-AEE8-81D7553899D1}"/>
              </a:ext>
            </a:extLst>
          </p:cNvPr>
          <p:cNvCxnSpPr>
            <a:cxnSpLocks/>
          </p:cNvCxnSpPr>
          <p:nvPr/>
        </p:nvCxnSpPr>
        <p:spPr>
          <a:xfrm flipH="1" flipV="1">
            <a:off x="2691507" y="2482353"/>
            <a:ext cx="944389" cy="68603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88">
            <a:extLst>
              <a:ext uri="{FF2B5EF4-FFF2-40B4-BE49-F238E27FC236}">
                <a16:creationId xmlns:a16="http://schemas.microsoft.com/office/drawing/2014/main" id="{A629F2AD-EB78-4F90-8F34-0DADA66E18FC}"/>
              </a:ext>
            </a:extLst>
          </p:cNvPr>
          <p:cNvCxnSpPr/>
          <p:nvPr/>
        </p:nvCxnSpPr>
        <p:spPr>
          <a:xfrm>
            <a:off x="2691507" y="2666487"/>
            <a:ext cx="944389" cy="186449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6" name="Прямая соединительная линия 195">
            <a:extLst>
              <a:ext uri="{FF2B5EF4-FFF2-40B4-BE49-F238E27FC236}">
                <a16:creationId xmlns:a16="http://schemas.microsoft.com/office/drawing/2014/main" id="{C8D5C050-E248-4705-AFA1-7F37FCE33EF0}"/>
              </a:ext>
            </a:extLst>
          </p:cNvPr>
          <p:cNvCxnSpPr/>
          <p:nvPr/>
        </p:nvCxnSpPr>
        <p:spPr>
          <a:xfrm>
            <a:off x="2691507" y="2964387"/>
            <a:ext cx="854379" cy="418559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>
            <a:extLst>
              <a:ext uri="{FF2B5EF4-FFF2-40B4-BE49-F238E27FC236}">
                <a16:creationId xmlns:a16="http://schemas.microsoft.com/office/drawing/2014/main" id="{9C1F3F0D-337F-47BB-95BA-2B4155A0E89E}"/>
              </a:ext>
            </a:extLst>
          </p:cNvPr>
          <p:cNvCxnSpPr/>
          <p:nvPr/>
        </p:nvCxnSpPr>
        <p:spPr>
          <a:xfrm>
            <a:off x="4073780" y="767626"/>
            <a:ext cx="128794" cy="933182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2" name="Прямая соединительная линия 201">
            <a:extLst>
              <a:ext uri="{FF2B5EF4-FFF2-40B4-BE49-F238E27FC236}">
                <a16:creationId xmlns:a16="http://schemas.microsoft.com/office/drawing/2014/main" id="{3F7D131B-5964-48F5-9234-9A7A8B1A2FBD}"/>
              </a:ext>
            </a:extLst>
          </p:cNvPr>
          <p:cNvCxnSpPr/>
          <p:nvPr/>
        </p:nvCxnSpPr>
        <p:spPr>
          <a:xfrm flipH="1">
            <a:off x="4138177" y="1700808"/>
            <a:ext cx="64397" cy="517860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6" name="Прямая соединительная линия 205">
            <a:extLst>
              <a:ext uri="{FF2B5EF4-FFF2-40B4-BE49-F238E27FC236}">
                <a16:creationId xmlns:a16="http://schemas.microsoft.com/office/drawing/2014/main" id="{356832D9-7E10-4DF3-A610-73819034DEDC}"/>
              </a:ext>
            </a:extLst>
          </p:cNvPr>
          <p:cNvCxnSpPr/>
          <p:nvPr/>
        </p:nvCxnSpPr>
        <p:spPr>
          <a:xfrm>
            <a:off x="3878676" y="766416"/>
            <a:ext cx="60336" cy="1014660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8" name="Прямая соединительная линия 207">
            <a:extLst>
              <a:ext uri="{FF2B5EF4-FFF2-40B4-BE49-F238E27FC236}">
                <a16:creationId xmlns:a16="http://schemas.microsoft.com/office/drawing/2014/main" id="{97A7C7AA-9CB5-47FE-9F03-F37EB2610A3D}"/>
              </a:ext>
            </a:extLst>
          </p:cNvPr>
          <p:cNvCxnSpPr/>
          <p:nvPr/>
        </p:nvCxnSpPr>
        <p:spPr>
          <a:xfrm flipH="1">
            <a:off x="3878676" y="1754922"/>
            <a:ext cx="60336" cy="449942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872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45</Words>
  <Application>Microsoft Office PowerPoint</Application>
  <PresentationFormat>Экран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Меренкова Маргарита Олеговна</cp:lastModifiedBy>
  <cp:revision>40</cp:revision>
  <cp:lastPrinted>2026-09-01T08:40:41Z</cp:lastPrinted>
  <dcterms:created xsi:type="dcterms:W3CDTF">2021-08-27T06:25:29Z</dcterms:created>
  <dcterms:modified xsi:type="dcterms:W3CDTF">2026-09-01T08:46:32Z</dcterms:modified>
</cp:coreProperties>
</file>